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D85CF-964F-1D45-B661-645809CBE779}" type="datetimeFigureOut">
              <a:rPr lang="en-US" smtClean="0"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2059-0607-044E-B283-833AE009F0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820821"/>
            <a:ext cx="2628900" cy="1216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Brent Lewin</dc:creator>
  <cp:lastModifiedBy>Brent Lewin</cp:lastModifiedBy>
  <cp:revision>1</cp:revision>
  <dcterms:created xsi:type="dcterms:W3CDTF">2012-02-06T19:13:20Z</dcterms:created>
  <dcterms:modified xsi:type="dcterms:W3CDTF">2012-02-06T19:13:54Z</dcterms:modified>
</cp:coreProperties>
</file>