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59" r:id="rId4"/>
    <p:sldId id="260" r:id="rId5"/>
    <p:sldId id="270" r:id="rId6"/>
    <p:sldId id="256" r:id="rId7"/>
    <p:sldId id="261" r:id="rId8"/>
    <p:sldId id="262" r:id="rId9"/>
    <p:sldId id="263" r:id="rId10"/>
    <p:sldId id="257" r:id="rId11"/>
    <p:sldId id="268" r:id="rId12"/>
    <p:sldId id="267" r:id="rId13"/>
    <p:sldId id="264" r:id="rId14"/>
    <p:sldId id="266" r:id="rId15"/>
  </p:sldIdLst>
  <p:sldSz cx="6858000" cy="9144000" type="screen4x3"/>
  <p:notesSz cx="7077075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0000FF"/>
    <a:srgbClr val="CC0066"/>
    <a:srgbClr val="FF0066"/>
    <a:srgbClr val="FF3300"/>
    <a:srgbClr val="F43E0C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73" d="100"/>
          <a:sy n="73" d="100"/>
        </p:scale>
        <p:origin x="-2320" y="-12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F09E-06A0-41AB-9D16-2562096D3605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004D-4760-42CC-9AFF-E89FD302ED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F09E-06A0-41AB-9D16-2562096D3605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004D-4760-42CC-9AFF-E89FD302ED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F09E-06A0-41AB-9D16-2562096D3605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004D-4760-42CC-9AFF-E89FD302ED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F09E-06A0-41AB-9D16-2562096D3605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004D-4760-42CC-9AFF-E89FD302ED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F09E-06A0-41AB-9D16-2562096D3605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004D-4760-42CC-9AFF-E89FD302ED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F09E-06A0-41AB-9D16-2562096D3605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004D-4760-42CC-9AFF-E89FD302ED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F09E-06A0-41AB-9D16-2562096D3605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004D-4760-42CC-9AFF-E89FD302ED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F09E-06A0-41AB-9D16-2562096D3605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004D-4760-42CC-9AFF-E89FD302ED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F09E-06A0-41AB-9D16-2562096D3605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004D-4760-42CC-9AFF-E89FD302ED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F09E-06A0-41AB-9D16-2562096D3605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004D-4760-42CC-9AFF-E89FD302ED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F09E-06A0-41AB-9D16-2562096D3605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004D-4760-42CC-9AFF-E89FD302ED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EF09E-06A0-41AB-9D16-2562096D3605}" type="datetimeFigureOut">
              <a:rPr lang="en-US" smtClean="0"/>
              <a:pPr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5004D-4760-42CC-9AFF-E89FD302ED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990600"/>
            <a:ext cx="6553200" cy="9541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0" b="1" dirty="0" smtClean="0">
              <a:latin typeface="Arial Black" pitchFamily="34" charset="0"/>
            </a:endParaRPr>
          </a:p>
          <a:p>
            <a:pPr algn="ctr"/>
            <a:endParaRPr lang="en-US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Winter Music Show</a:t>
            </a:r>
          </a:p>
          <a:p>
            <a:pPr algn="ctr"/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Friday          </a:t>
            </a:r>
          </a:p>
          <a:p>
            <a:pPr algn="ctr"/>
            <a:endParaRPr lang="en-US" sz="10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r>
              <a:rPr lang="en-US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K, 2 &amp; 4  9:00 a.m.</a:t>
            </a:r>
          </a:p>
          <a:p>
            <a:pPr algn="ctr"/>
            <a:r>
              <a:rPr lang="en-US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K, 1 &amp; 3  1:15 p.m. </a:t>
            </a:r>
          </a:p>
          <a:p>
            <a:pPr algn="ctr"/>
            <a:endParaRPr lang="en-US" sz="32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endParaRPr lang="en-US" sz="5400" b="1" dirty="0" smtClean="0">
              <a:latin typeface="Arial Black" pitchFamily="34" charset="0"/>
            </a:endParaRPr>
          </a:p>
        </p:txBody>
      </p:sp>
      <p:pic>
        <p:nvPicPr>
          <p:cNvPr id="3077" name="Picture 5" descr="C:\Users\Lynne Kennedy\AppData\Local\Microsoft\Windows\Temporary Internet Files\Content.IE5\DJGWQVS9\MC90043977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609600"/>
            <a:ext cx="6553200" cy="794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0" b="1" dirty="0" smtClean="0">
              <a:latin typeface="Arial Black" pitchFamily="34" charset="0"/>
            </a:endParaRPr>
          </a:p>
          <a:p>
            <a:pPr algn="ctr"/>
            <a:endParaRPr lang="en-US" sz="8000" b="1" dirty="0" smtClean="0">
              <a:latin typeface="Arial Black" pitchFamily="34" charset="0"/>
            </a:endParaRPr>
          </a:p>
          <a:p>
            <a:pPr algn="ctr"/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Everett  Clothing Sale Begins</a:t>
            </a:r>
            <a:endParaRPr lang="en-US" sz="8000" b="1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endParaRPr lang="en-US" sz="5400" b="1" dirty="0" smtClean="0">
              <a:latin typeface="Arial Black" pitchFamily="34" charset="0"/>
            </a:endParaRPr>
          </a:p>
        </p:txBody>
      </p:sp>
      <p:pic>
        <p:nvPicPr>
          <p:cNvPr id="2053" name="Picture 5" descr="C:\Users\Lynne Kennedy\AppData\Local\Microsoft\Windows\Temporary Internet Files\Content.IE5\OJB57RD6\MC900013595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371600" y="533400"/>
            <a:ext cx="3428231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609600"/>
            <a:ext cx="6553200" cy="9294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0" b="1" dirty="0" smtClean="0">
              <a:latin typeface="Arial Black" pitchFamily="34" charset="0"/>
            </a:endParaRPr>
          </a:p>
          <a:p>
            <a:pPr algn="ctr"/>
            <a:endParaRPr lang="en-US" sz="8000" b="1" dirty="0" smtClean="0">
              <a:latin typeface="Arial Black" pitchFamily="34" charset="0"/>
            </a:endParaRPr>
          </a:p>
          <a:p>
            <a:pPr algn="ctr"/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Everett  Clothing Orders Due Friday</a:t>
            </a:r>
            <a:endParaRPr lang="en-US" sz="8000" b="1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endParaRPr lang="en-US" sz="5400" b="1" dirty="0" smtClean="0">
              <a:latin typeface="Arial Black" pitchFamily="34" charset="0"/>
            </a:endParaRPr>
          </a:p>
        </p:txBody>
      </p:sp>
      <p:pic>
        <p:nvPicPr>
          <p:cNvPr id="4" name="Picture 5" descr="C:\Users\Lynne Kennedy\AppData\Local\Microsoft\Windows\Temporary Internet Files\Content.IE5\OJB57RD6\MC900013595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524000" y="457200"/>
            <a:ext cx="3428231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304800"/>
            <a:ext cx="6553200" cy="10248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0" b="1" dirty="0" smtClean="0">
              <a:latin typeface="Arial Black" pitchFamily="34" charset="0"/>
            </a:endParaRPr>
          </a:p>
          <a:p>
            <a:pPr algn="ctr"/>
            <a:endParaRPr lang="en-US" sz="8000" b="1" dirty="0" smtClean="0">
              <a:latin typeface="Arial Black" pitchFamily="34" charset="0"/>
            </a:endParaRPr>
          </a:p>
          <a:p>
            <a:pPr algn="ctr"/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Winter Fest</a:t>
            </a:r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algn="ctr"/>
            <a:endParaRPr lang="en-US" sz="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15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Friday</a:t>
            </a:r>
          </a:p>
          <a:p>
            <a:pPr algn="ctr"/>
            <a:r>
              <a:rPr lang="en-US" sz="115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5:30-7:00</a:t>
            </a:r>
          </a:p>
          <a:p>
            <a:pPr algn="ctr"/>
            <a:endParaRPr lang="en-US" sz="8000" b="1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endParaRPr lang="en-US" sz="5400" b="1" dirty="0" smtClean="0">
              <a:latin typeface="Arial Black" pitchFamily="34" charset="0"/>
            </a:endParaRPr>
          </a:p>
        </p:txBody>
      </p:sp>
      <p:pic>
        <p:nvPicPr>
          <p:cNvPr id="2052" name="Picture 4" descr="C:\Program Files (x86)\Microsoft Office\MEDIA\CAGCAT10\j029958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28600"/>
            <a:ext cx="2590800" cy="25843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C:\Users\Lynne Kennedy\AppData\Local\Microsoft\Windows\Temporary Internet Files\Content.IE5\R3AIJPP7\MC9003356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8330" y="76200"/>
            <a:ext cx="3257949" cy="3581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609600"/>
            <a:ext cx="6553200" cy="941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0" b="1" dirty="0" smtClean="0">
              <a:latin typeface="Arial Black" pitchFamily="34" charset="0"/>
            </a:endParaRPr>
          </a:p>
          <a:p>
            <a:pPr algn="ctr"/>
            <a:endParaRPr lang="en-US" sz="8000" b="1" dirty="0" smtClean="0">
              <a:latin typeface="Arial Black" pitchFamily="34" charset="0"/>
            </a:endParaRPr>
          </a:p>
          <a:p>
            <a:pPr algn="ctr"/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APT Food Drive</a:t>
            </a:r>
          </a:p>
          <a:p>
            <a:pPr algn="ctr"/>
            <a:endParaRPr lang="en-US" sz="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88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November </a:t>
            </a:r>
          </a:p>
          <a:p>
            <a:pPr algn="ctr"/>
            <a:r>
              <a:rPr lang="en-US" sz="88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1-12 </a:t>
            </a:r>
          </a:p>
          <a:p>
            <a:pPr algn="ctr"/>
            <a:endParaRPr lang="en-US" sz="32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endParaRPr lang="en-US" sz="5400" b="1" dirty="0" smtClean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524000"/>
            <a:ext cx="6858000" cy="1175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0" b="1" dirty="0" smtClean="0">
              <a:latin typeface="Arial Black" pitchFamily="34" charset="0"/>
            </a:endParaRPr>
          </a:p>
          <a:p>
            <a:pPr algn="ctr"/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Ice Cream Social</a:t>
            </a:r>
          </a:p>
          <a:p>
            <a:pPr algn="ctr"/>
            <a:r>
              <a:rPr lang="en-US" sz="80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Thursday</a:t>
            </a:r>
          </a:p>
          <a:p>
            <a:pPr algn="ctr"/>
            <a:r>
              <a:rPr lang="en-US" sz="80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5:30-7:00 </a:t>
            </a:r>
          </a:p>
          <a:p>
            <a:pPr algn="ctr"/>
            <a:endParaRPr lang="en-US" sz="96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r>
              <a:rPr lang="en-US" sz="9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en-US" sz="32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endParaRPr lang="en-US" sz="5400" b="1" dirty="0" smtClean="0">
              <a:latin typeface="Arial Black" pitchFamily="34" charset="0"/>
            </a:endParaRPr>
          </a:p>
        </p:txBody>
      </p:sp>
      <p:pic>
        <p:nvPicPr>
          <p:cNvPr id="7171" name="Picture 3" descr="C:\Users\Lynne Kennedy\AppData\Local\Microsoft\Windows\Temporary Internet Files\Content.IE5\HJRSGHEP\MC90001333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199" y="161872"/>
            <a:ext cx="2133601" cy="32246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143000"/>
            <a:ext cx="6858000" cy="880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0" b="1" dirty="0" smtClean="0">
              <a:latin typeface="Arial Black" pitchFamily="34" charset="0"/>
            </a:endParaRPr>
          </a:p>
          <a:p>
            <a:pPr algn="ctr"/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8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Spring Music Show</a:t>
            </a:r>
          </a:p>
          <a:p>
            <a:pPr algn="ctr"/>
            <a:r>
              <a:rPr lang="en-US" sz="8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Friday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algn="ctr"/>
            <a:endParaRPr lang="en-US" sz="8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r>
              <a:rPr lang="en-US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K, 2 &amp; 4  9:00 a.m.</a:t>
            </a:r>
          </a:p>
          <a:p>
            <a:pPr algn="ctr"/>
            <a:r>
              <a:rPr lang="en-US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K, 1 &amp; 3  1:15 p.m. </a:t>
            </a:r>
          </a:p>
          <a:p>
            <a:pPr algn="ctr"/>
            <a:endParaRPr lang="en-US" sz="32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endParaRPr lang="en-US" sz="5400" b="1" dirty="0" smtClean="0">
              <a:latin typeface="Arial Black" pitchFamily="34" charset="0"/>
            </a:endParaRPr>
          </a:p>
        </p:txBody>
      </p:sp>
      <p:pic>
        <p:nvPicPr>
          <p:cNvPr id="4103" name="Picture 7" descr="C:\Users\Lynne Kennedy\AppData\Local\Microsoft\Windows\Temporary Internet Files\Content.IE5\W7RM3D1V\MC9004358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1" y="304800"/>
            <a:ext cx="2642398" cy="26663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828800"/>
            <a:ext cx="6858000" cy="10525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0" b="1" dirty="0" smtClean="0">
              <a:latin typeface="Arial Black" pitchFamily="34" charset="0"/>
            </a:endParaRPr>
          </a:p>
          <a:p>
            <a:pPr algn="ctr"/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Earth </a:t>
            </a:r>
          </a:p>
          <a:p>
            <a:pPr algn="ctr"/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Week</a:t>
            </a:r>
          </a:p>
          <a:p>
            <a:pPr algn="ctr"/>
            <a:r>
              <a:rPr lang="en-US" sz="8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April 22-26</a:t>
            </a:r>
          </a:p>
          <a:p>
            <a:pPr algn="ctr"/>
            <a:endParaRPr lang="en-US" sz="96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r>
              <a:rPr lang="en-US" sz="9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en-US" sz="32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endParaRPr lang="en-US" sz="5400" b="1" dirty="0" smtClean="0">
              <a:latin typeface="Arial Black" pitchFamily="34" charset="0"/>
            </a:endParaRPr>
          </a:p>
        </p:txBody>
      </p:sp>
      <p:pic>
        <p:nvPicPr>
          <p:cNvPr id="13" name="Picture 12" descr="green-recycling-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76200"/>
            <a:ext cx="4495800" cy="35966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609600"/>
            <a:ext cx="6553200" cy="867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0" b="1" dirty="0" smtClean="0">
              <a:latin typeface="Arial Black" pitchFamily="34" charset="0"/>
            </a:endParaRPr>
          </a:p>
          <a:p>
            <a:pPr algn="ctr"/>
            <a:endParaRPr lang="en-US" sz="8000" b="1" dirty="0" smtClean="0">
              <a:latin typeface="Arial Black" pitchFamily="34" charset="0"/>
            </a:endParaRPr>
          </a:p>
          <a:p>
            <a:pPr algn="ctr"/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Picture   Re-Takes          </a:t>
            </a:r>
          </a:p>
          <a:p>
            <a:pPr algn="ctr"/>
            <a:endParaRPr lang="en-US" sz="32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r>
              <a:rPr lang="en-US" sz="8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Thursday</a:t>
            </a:r>
            <a:r>
              <a:rPr lang="en-US" sz="8800" b="1" dirty="0" smtClean="0">
                <a:solidFill>
                  <a:srgbClr val="0000FF"/>
                </a:solidFill>
                <a:latin typeface="Arial Black" pitchFamily="34" charset="0"/>
              </a:rPr>
              <a:t> </a:t>
            </a:r>
          </a:p>
          <a:p>
            <a:pPr algn="ctr"/>
            <a:endParaRPr lang="en-US" sz="32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endParaRPr lang="en-US" sz="5400" b="1" dirty="0" smtClean="0">
              <a:latin typeface="Arial Black" pitchFamily="34" charset="0"/>
            </a:endParaRPr>
          </a:p>
        </p:txBody>
      </p:sp>
      <p:pic>
        <p:nvPicPr>
          <p:cNvPr id="5122" name="Picture 2" descr="C:\Users\Lynne Kennedy\AppData\Local\Microsoft\Windows\Temporary Internet Files\Content.IE5\OJB57RD6\MC90043161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-457200"/>
            <a:ext cx="3829050" cy="3829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609600"/>
            <a:ext cx="6553200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rial Black" pitchFamily="34" charset="0"/>
              </a:rPr>
              <a:t>APT BOARD MEETING         </a:t>
            </a:r>
          </a:p>
          <a:p>
            <a:pPr algn="ctr"/>
            <a:endParaRPr lang="en-US" sz="32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r>
              <a:rPr lang="en-US" sz="6600" b="1" dirty="0" smtClean="0">
                <a:solidFill>
                  <a:srgbClr val="C00000"/>
                </a:solidFill>
                <a:latin typeface="Arial Black" pitchFamily="34" charset="0"/>
              </a:rPr>
              <a:t>WEDNESDAY </a:t>
            </a:r>
          </a:p>
          <a:p>
            <a:pPr algn="ctr"/>
            <a:r>
              <a:rPr lang="en-US" sz="6600" b="1" dirty="0" smtClean="0">
                <a:solidFill>
                  <a:srgbClr val="C00000"/>
                </a:solidFill>
                <a:latin typeface="Arial Black" pitchFamily="34" charset="0"/>
              </a:rPr>
              <a:t>9:00 A.M.</a:t>
            </a:r>
          </a:p>
          <a:p>
            <a:pPr algn="ctr"/>
            <a:endParaRPr lang="en-US" sz="32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r>
              <a:rPr lang="en-US" sz="5400" b="1" dirty="0" smtClean="0">
                <a:latin typeface="Arial Black" pitchFamily="34" charset="0"/>
              </a:rPr>
              <a:t>ALL PARENTS</a:t>
            </a:r>
          </a:p>
          <a:p>
            <a:pPr algn="ctr"/>
            <a:r>
              <a:rPr lang="en-US" sz="5400" b="1" dirty="0" smtClean="0">
                <a:latin typeface="Arial Black" pitchFamily="34" charset="0"/>
              </a:rPr>
              <a:t> ARE INVITED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792093"/>
            <a:ext cx="6553200" cy="9494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0" b="1" dirty="0" smtClean="0">
              <a:latin typeface="Arial Black" pitchFamily="34" charset="0"/>
            </a:endParaRPr>
          </a:p>
          <a:p>
            <a:pPr algn="ctr"/>
            <a:endParaRPr lang="en-US" sz="8000" b="1" dirty="0" smtClean="0">
              <a:latin typeface="Arial Black" pitchFamily="34" charset="0"/>
            </a:endParaRPr>
          </a:p>
          <a:p>
            <a:pPr algn="ctr"/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72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 Grade Parent Evening Social</a:t>
            </a:r>
            <a:r>
              <a:rPr lang="en-US" sz="7200" b="1" dirty="0" smtClean="0">
                <a:latin typeface="Arial Black" pitchFamily="34" charset="0"/>
              </a:rPr>
              <a:t>      </a:t>
            </a:r>
          </a:p>
          <a:p>
            <a:pPr algn="ctr"/>
            <a:endParaRPr lang="en-US" sz="900" b="1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80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Friday </a:t>
            </a:r>
          </a:p>
          <a:p>
            <a:pPr algn="ctr"/>
            <a:r>
              <a:rPr lang="en-US" sz="60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7:00 – 8:30</a:t>
            </a:r>
          </a:p>
          <a:p>
            <a:pPr algn="ctr"/>
            <a:endParaRPr lang="en-US" sz="32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endParaRPr lang="en-US" sz="5400" b="1" dirty="0" smtClean="0">
              <a:latin typeface="Arial Black" pitchFamily="34" charset="0"/>
            </a:endParaRPr>
          </a:p>
        </p:txBody>
      </p:sp>
      <p:grpSp>
        <p:nvGrpSpPr>
          <p:cNvPr id="1033" name="Group 9"/>
          <p:cNvGrpSpPr>
            <a:grpSpLocks noChangeAspect="1"/>
          </p:cNvGrpSpPr>
          <p:nvPr/>
        </p:nvGrpSpPr>
        <p:grpSpPr bwMode="auto">
          <a:xfrm rot="293928">
            <a:off x="2507857" y="364752"/>
            <a:ext cx="2392363" cy="2751138"/>
            <a:chOff x="1536" y="192"/>
            <a:chExt cx="1507" cy="1733"/>
          </a:xfrm>
        </p:grpSpPr>
        <p:sp>
          <p:nvSpPr>
            <p:cNvPr id="1032" name="AutoShape 8"/>
            <p:cNvSpPr>
              <a:spLocks noChangeAspect="1" noChangeArrowheads="1" noTextEdit="1"/>
            </p:cNvSpPr>
            <p:nvPr/>
          </p:nvSpPr>
          <p:spPr bwMode="auto">
            <a:xfrm>
              <a:off x="1536" y="192"/>
              <a:ext cx="1507" cy="17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2028" y="339"/>
              <a:ext cx="1015" cy="1068"/>
            </a:xfrm>
            <a:custGeom>
              <a:avLst/>
              <a:gdLst/>
              <a:ahLst/>
              <a:cxnLst>
                <a:cxn ang="0">
                  <a:pos x="830" y="276"/>
                </a:cxn>
                <a:cxn ang="0">
                  <a:pos x="733" y="394"/>
                </a:cxn>
                <a:cxn ang="0">
                  <a:pos x="673" y="459"/>
                </a:cxn>
                <a:cxn ang="0">
                  <a:pos x="601" y="474"/>
                </a:cxn>
                <a:cxn ang="0">
                  <a:pos x="434" y="110"/>
                </a:cxn>
                <a:cxn ang="0">
                  <a:pos x="330" y="15"/>
                </a:cxn>
                <a:cxn ang="0">
                  <a:pos x="214" y="121"/>
                </a:cxn>
                <a:cxn ang="0">
                  <a:pos x="301" y="367"/>
                </a:cxn>
                <a:cxn ang="0">
                  <a:pos x="499" y="632"/>
                </a:cxn>
                <a:cxn ang="0">
                  <a:pos x="520" y="769"/>
                </a:cxn>
                <a:cxn ang="0">
                  <a:pos x="393" y="794"/>
                </a:cxn>
                <a:cxn ang="0">
                  <a:pos x="348" y="936"/>
                </a:cxn>
                <a:cxn ang="0">
                  <a:pos x="268" y="1037"/>
                </a:cxn>
                <a:cxn ang="0">
                  <a:pos x="38" y="1147"/>
                </a:cxn>
                <a:cxn ang="0">
                  <a:pos x="97" y="1217"/>
                </a:cxn>
                <a:cxn ang="0">
                  <a:pos x="288" y="1255"/>
                </a:cxn>
                <a:cxn ang="0">
                  <a:pos x="360" y="1307"/>
                </a:cxn>
                <a:cxn ang="0">
                  <a:pos x="200" y="1553"/>
                </a:cxn>
                <a:cxn ang="0">
                  <a:pos x="286" y="1568"/>
                </a:cxn>
                <a:cxn ang="0">
                  <a:pos x="391" y="1777"/>
                </a:cxn>
                <a:cxn ang="0">
                  <a:pos x="477" y="2023"/>
                </a:cxn>
                <a:cxn ang="0">
                  <a:pos x="578" y="1928"/>
                </a:cxn>
                <a:cxn ang="0">
                  <a:pos x="720" y="1838"/>
                </a:cxn>
                <a:cxn ang="0">
                  <a:pos x="796" y="1660"/>
                </a:cxn>
                <a:cxn ang="0">
                  <a:pos x="875" y="1616"/>
                </a:cxn>
                <a:cxn ang="0">
                  <a:pos x="938" y="1676"/>
                </a:cxn>
                <a:cxn ang="0">
                  <a:pos x="958" y="1780"/>
                </a:cxn>
                <a:cxn ang="0">
                  <a:pos x="1058" y="1867"/>
                </a:cxn>
                <a:cxn ang="0">
                  <a:pos x="1102" y="1992"/>
                </a:cxn>
                <a:cxn ang="0">
                  <a:pos x="1209" y="1911"/>
                </a:cxn>
                <a:cxn ang="0">
                  <a:pos x="1285" y="1906"/>
                </a:cxn>
                <a:cxn ang="0">
                  <a:pos x="1398" y="1991"/>
                </a:cxn>
                <a:cxn ang="0">
                  <a:pos x="1616" y="2032"/>
                </a:cxn>
                <a:cxn ang="0">
                  <a:pos x="1717" y="2120"/>
                </a:cxn>
                <a:cxn ang="0">
                  <a:pos x="1789" y="2054"/>
                </a:cxn>
                <a:cxn ang="0">
                  <a:pos x="1816" y="1800"/>
                </a:cxn>
                <a:cxn ang="0">
                  <a:pos x="1776" y="1517"/>
                </a:cxn>
                <a:cxn ang="0">
                  <a:pos x="1882" y="1420"/>
                </a:cxn>
                <a:cxn ang="0">
                  <a:pos x="1859" y="1327"/>
                </a:cxn>
                <a:cxn ang="0">
                  <a:pos x="1920" y="1260"/>
                </a:cxn>
                <a:cxn ang="0">
                  <a:pos x="2016" y="1219"/>
                </a:cxn>
                <a:cxn ang="0">
                  <a:pos x="1918" y="1116"/>
                </a:cxn>
                <a:cxn ang="0">
                  <a:pos x="1801" y="1039"/>
                </a:cxn>
                <a:cxn ang="0">
                  <a:pos x="1622" y="981"/>
                </a:cxn>
                <a:cxn ang="0">
                  <a:pos x="1488" y="942"/>
                </a:cxn>
                <a:cxn ang="0">
                  <a:pos x="1620" y="852"/>
                </a:cxn>
                <a:cxn ang="0">
                  <a:pos x="1618" y="718"/>
                </a:cxn>
                <a:cxn ang="0">
                  <a:pos x="1782" y="573"/>
                </a:cxn>
                <a:cxn ang="0">
                  <a:pos x="1864" y="551"/>
                </a:cxn>
                <a:cxn ang="0">
                  <a:pos x="1830" y="474"/>
                </a:cxn>
                <a:cxn ang="0">
                  <a:pos x="1683" y="384"/>
                </a:cxn>
                <a:cxn ang="0">
                  <a:pos x="1506" y="351"/>
                </a:cxn>
                <a:cxn ang="0">
                  <a:pos x="1472" y="238"/>
                </a:cxn>
                <a:cxn ang="0">
                  <a:pos x="1326" y="270"/>
                </a:cxn>
                <a:cxn ang="0">
                  <a:pos x="1206" y="328"/>
                </a:cxn>
                <a:cxn ang="0">
                  <a:pos x="1071" y="263"/>
                </a:cxn>
              </a:cxnLst>
              <a:rect l="0" t="0" r="r" b="b"/>
              <a:pathLst>
                <a:path w="2030" h="2136">
                  <a:moveTo>
                    <a:pt x="949" y="92"/>
                  </a:moveTo>
                  <a:lnTo>
                    <a:pt x="920" y="125"/>
                  </a:lnTo>
                  <a:lnTo>
                    <a:pt x="895" y="160"/>
                  </a:lnTo>
                  <a:lnTo>
                    <a:pt x="871" y="198"/>
                  </a:lnTo>
                  <a:lnTo>
                    <a:pt x="850" y="236"/>
                  </a:lnTo>
                  <a:lnTo>
                    <a:pt x="830" y="276"/>
                  </a:lnTo>
                  <a:lnTo>
                    <a:pt x="810" y="315"/>
                  </a:lnTo>
                  <a:lnTo>
                    <a:pt x="792" y="357"/>
                  </a:lnTo>
                  <a:lnTo>
                    <a:pt x="772" y="396"/>
                  </a:lnTo>
                  <a:lnTo>
                    <a:pt x="760" y="396"/>
                  </a:lnTo>
                  <a:lnTo>
                    <a:pt x="745" y="396"/>
                  </a:lnTo>
                  <a:lnTo>
                    <a:pt x="733" y="394"/>
                  </a:lnTo>
                  <a:lnTo>
                    <a:pt x="718" y="394"/>
                  </a:lnTo>
                  <a:lnTo>
                    <a:pt x="704" y="394"/>
                  </a:lnTo>
                  <a:lnTo>
                    <a:pt x="689" y="396"/>
                  </a:lnTo>
                  <a:lnTo>
                    <a:pt x="677" y="398"/>
                  </a:lnTo>
                  <a:lnTo>
                    <a:pt x="666" y="402"/>
                  </a:lnTo>
                  <a:lnTo>
                    <a:pt x="673" y="459"/>
                  </a:lnTo>
                  <a:lnTo>
                    <a:pt x="689" y="542"/>
                  </a:lnTo>
                  <a:lnTo>
                    <a:pt x="706" y="627"/>
                  </a:lnTo>
                  <a:lnTo>
                    <a:pt x="713" y="684"/>
                  </a:lnTo>
                  <a:lnTo>
                    <a:pt x="684" y="634"/>
                  </a:lnTo>
                  <a:lnTo>
                    <a:pt x="644" y="560"/>
                  </a:lnTo>
                  <a:lnTo>
                    <a:pt x="601" y="474"/>
                  </a:lnTo>
                  <a:lnTo>
                    <a:pt x="554" y="380"/>
                  </a:lnTo>
                  <a:lnTo>
                    <a:pt x="511" y="292"/>
                  </a:lnTo>
                  <a:lnTo>
                    <a:pt x="475" y="216"/>
                  </a:lnTo>
                  <a:lnTo>
                    <a:pt x="450" y="166"/>
                  </a:lnTo>
                  <a:lnTo>
                    <a:pt x="441" y="146"/>
                  </a:lnTo>
                  <a:lnTo>
                    <a:pt x="434" y="110"/>
                  </a:lnTo>
                  <a:lnTo>
                    <a:pt x="429" y="72"/>
                  </a:lnTo>
                  <a:lnTo>
                    <a:pt x="423" y="36"/>
                  </a:lnTo>
                  <a:lnTo>
                    <a:pt x="412" y="0"/>
                  </a:lnTo>
                  <a:lnTo>
                    <a:pt x="384" y="0"/>
                  </a:lnTo>
                  <a:lnTo>
                    <a:pt x="357" y="4"/>
                  </a:lnTo>
                  <a:lnTo>
                    <a:pt x="330" y="15"/>
                  </a:lnTo>
                  <a:lnTo>
                    <a:pt x="304" y="29"/>
                  </a:lnTo>
                  <a:lnTo>
                    <a:pt x="281" y="45"/>
                  </a:lnTo>
                  <a:lnTo>
                    <a:pt x="258" y="63"/>
                  </a:lnTo>
                  <a:lnTo>
                    <a:pt x="236" y="83"/>
                  </a:lnTo>
                  <a:lnTo>
                    <a:pt x="216" y="101"/>
                  </a:lnTo>
                  <a:lnTo>
                    <a:pt x="214" y="121"/>
                  </a:lnTo>
                  <a:lnTo>
                    <a:pt x="222" y="155"/>
                  </a:lnTo>
                  <a:lnTo>
                    <a:pt x="236" y="200"/>
                  </a:lnTo>
                  <a:lnTo>
                    <a:pt x="254" y="250"/>
                  </a:lnTo>
                  <a:lnTo>
                    <a:pt x="272" y="297"/>
                  </a:lnTo>
                  <a:lnTo>
                    <a:pt x="290" y="339"/>
                  </a:lnTo>
                  <a:lnTo>
                    <a:pt x="301" y="367"/>
                  </a:lnTo>
                  <a:lnTo>
                    <a:pt x="306" y="378"/>
                  </a:lnTo>
                  <a:lnTo>
                    <a:pt x="319" y="394"/>
                  </a:lnTo>
                  <a:lnTo>
                    <a:pt x="349" y="436"/>
                  </a:lnTo>
                  <a:lnTo>
                    <a:pt x="394" y="495"/>
                  </a:lnTo>
                  <a:lnTo>
                    <a:pt x="447" y="564"/>
                  </a:lnTo>
                  <a:lnTo>
                    <a:pt x="499" y="632"/>
                  </a:lnTo>
                  <a:lnTo>
                    <a:pt x="544" y="693"/>
                  </a:lnTo>
                  <a:lnTo>
                    <a:pt x="578" y="736"/>
                  </a:lnTo>
                  <a:lnTo>
                    <a:pt x="592" y="756"/>
                  </a:lnTo>
                  <a:lnTo>
                    <a:pt x="569" y="760"/>
                  </a:lnTo>
                  <a:lnTo>
                    <a:pt x="544" y="763"/>
                  </a:lnTo>
                  <a:lnTo>
                    <a:pt x="520" y="769"/>
                  </a:lnTo>
                  <a:lnTo>
                    <a:pt x="495" y="772"/>
                  </a:lnTo>
                  <a:lnTo>
                    <a:pt x="472" y="776"/>
                  </a:lnTo>
                  <a:lnTo>
                    <a:pt x="447" y="778"/>
                  </a:lnTo>
                  <a:lnTo>
                    <a:pt x="423" y="780"/>
                  </a:lnTo>
                  <a:lnTo>
                    <a:pt x="398" y="778"/>
                  </a:lnTo>
                  <a:lnTo>
                    <a:pt x="393" y="794"/>
                  </a:lnTo>
                  <a:lnTo>
                    <a:pt x="391" y="812"/>
                  </a:lnTo>
                  <a:lnTo>
                    <a:pt x="393" y="832"/>
                  </a:lnTo>
                  <a:lnTo>
                    <a:pt x="393" y="850"/>
                  </a:lnTo>
                  <a:lnTo>
                    <a:pt x="380" y="882"/>
                  </a:lnTo>
                  <a:lnTo>
                    <a:pt x="366" y="911"/>
                  </a:lnTo>
                  <a:lnTo>
                    <a:pt x="348" y="936"/>
                  </a:lnTo>
                  <a:lnTo>
                    <a:pt x="330" y="960"/>
                  </a:lnTo>
                  <a:lnTo>
                    <a:pt x="313" y="978"/>
                  </a:lnTo>
                  <a:lnTo>
                    <a:pt x="299" y="992"/>
                  </a:lnTo>
                  <a:lnTo>
                    <a:pt x="290" y="1001"/>
                  </a:lnTo>
                  <a:lnTo>
                    <a:pt x="286" y="1005"/>
                  </a:lnTo>
                  <a:lnTo>
                    <a:pt x="268" y="1037"/>
                  </a:lnTo>
                  <a:lnTo>
                    <a:pt x="241" y="1064"/>
                  </a:lnTo>
                  <a:lnTo>
                    <a:pt x="207" y="1087"/>
                  </a:lnTo>
                  <a:lnTo>
                    <a:pt x="168" y="1107"/>
                  </a:lnTo>
                  <a:lnTo>
                    <a:pt x="124" y="1125"/>
                  </a:lnTo>
                  <a:lnTo>
                    <a:pt x="79" y="1138"/>
                  </a:lnTo>
                  <a:lnTo>
                    <a:pt x="38" y="1147"/>
                  </a:lnTo>
                  <a:lnTo>
                    <a:pt x="0" y="1152"/>
                  </a:lnTo>
                  <a:lnTo>
                    <a:pt x="9" y="1168"/>
                  </a:lnTo>
                  <a:lnTo>
                    <a:pt x="25" y="1183"/>
                  </a:lnTo>
                  <a:lnTo>
                    <a:pt x="45" y="1195"/>
                  </a:lnTo>
                  <a:lnTo>
                    <a:pt x="70" y="1206"/>
                  </a:lnTo>
                  <a:lnTo>
                    <a:pt x="97" y="1217"/>
                  </a:lnTo>
                  <a:lnTo>
                    <a:pt x="128" y="1226"/>
                  </a:lnTo>
                  <a:lnTo>
                    <a:pt x="160" y="1233"/>
                  </a:lnTo>
                  <a:lnTo>
                    <a:pt x="195" y="1240"/>
                  </a:lnTo>
                  <a:lnTo>
                    <a:pt x="227" y="1246"/>
                  </a:lnTo>
                  <a:lnTo>
                    <a:pt x="259" y="1249"/>
                  </a:lnTo>
                  <a:lnTo>
                    <a:pt x="288" y="1255"/>
                  </a:lnTo>
                  <a:lnTo>
                    <a:pt x="315" y="1256"/>
                  </a:lnTo>
                  <a:lnTo>
                    <a:pt x="339" y="1260"/>
                  </a:lnTo>
                  <a:lnTo>
                    <a:pt x="357" y="1262"/>
                  </a:lnTo>
                  <a:lnTo>
                    <a:pt x="371" y="1264"/>
                  </a:lnTo>
                  <a:lnTo>
                    <a:pt x="376" y="1264"/>
                  </a:lnTo>
                  <a:lnTo>
                    <a:pt x="360" y="1307"/>
                  </a:lnTo>
                  <a:lnTo>
                    <a:pt x="335" y="1355"/>
                  </a:lnTo>
                  <a:lnTo>
                    <a:pt x="306" y="1406"/>
                  </a:lnTo>
                  <a:lnTo>
                    <a:pt x="274" y="1453"/>
                  </a:lnTo>
                  <a:lnTo>
                    <a:pt x="243" y="1496"/>
                  </a:lnTo>
                  <a:lnTo>
                    <a:pt x="218" y="1530"/>
                  </a:lnTo>
                  <a:lnTo>
                    <a:pt x="200" y="1553"/>
                  </a:lnTo>
                  <a:lnTo>
                    <a:pt x="193" y="1562"/>
                  </a:lnTo>
                  <a:lnTo>
                    <a:pt x="213" y="1564"/>
                  </a:lnTo>
                  <a:lnTo>
                    <a:pt x="231" y="1564"/>
                  </a:lnTo>
                  <a:lnTo>
                    <a:pt x="250" y="1564"/>
                  </a:lnTo>
                  <a:lnTo>
                    <a:pt x="268" y="1566"/>
                  </a:lnTo>
                  <a:lnTo>
                    <a:pt x="286" y="1568"/>
                  </a:lnTo>
                  <a:lnTo>
                    <a:pt x="303" y="1573"/>
                  </a:lnTo>
                  <a:lnTo>
                    <a:pt x="319" y="1580"/>
                  </a:lnTo>
                  <a:lnTo>
                    <a:pt x="335" y="1591"/>
                  </a:lnTo>
                  <a:lnTo>
                    <a:pt x="351" y="1640"/>
                  </a:lnTo>
                  <a:lnTo>
                    <a:pt x="369" y="1703"/>
                  </a:lnTo>
                  <a:lnTo>
                    <a:pt x="391" y="1777"/>
                  </a:lnTo>
                  <a:lnTo>
                    <a:pt x="414" y="1854"/>
                  </a:lnTo>
                  <a:lnTo>
                    <a:pt x="434" y="1924"/>
                  </a:lnTo>
                  <a:lnTo>
                    <a:pt x="450" y="1985"/>
                  </a:lnTo>
                  <a:lnTo>
                    <a:pt x="463" y="2027"/>
                  </a:lnTo>
                  <a:lnTo>
                    <a:pt x="466" y="2041"/>
                  </a:lnTo>
                  <a:lnTo>
                    <a:pt x="477" y="2023"/>
                  </a:lnTo>
                  <a:lnTo>
                    <a:pt x="492" y="2007"/>
                  </a:lnTo>
                  <a:lnTo>
                    <a:pt x="508" y="1991"/>
                  </a:lnTo>
                  <a:lnTo>
                    <a:pt x="524" y="1974"/>
                  </a:lnTo>
                  <a:lnTo>
                    <a:pt x="542" y="1958"/>
                  </a:lnTo>
                  <a:lnTo>
                    <a:pt x="560" y="1942"/>
                  </a:lnTo>
                  <a:lnTo>
                    <a:pt x="578" y="1928"/>
                  </a:lnTo>
                  <a:lnTo>
                    <a:pt x="596" y="1911"/>
                  </a:lnTo>
                  <a:lnTo>
                    <a:pt x="619" y="1895"/>
                  </a:lnTo>
                  <a:lnTo>
                    <a:pt x="644" y="1879"/>
                  </a:lnTo>
                  <a:lnTo>
                    <a:pt x="670" y="1865"/>
                  </a:lnTo>
                  <a:lnTo>
                    <a:pt x="695" y="1850"/>
                  </a:lnTo>
                  <a:lnTo>
                    <a:pt x="720" y="1838"/>
                  </a:lnTo>
                  <a:lnTo>
                    <a:pt x="747" y="1825"/>
                  </a:lnTo>
                  <a:lnTo>
                    <a:pt x="772" y="1811"/>
                  </a:lnTo>
                  <a:lnTo>
                    <a:pt x="796" y="1798"/>
                  </a:lnTo>
                  <a:lnTo>
                    <a:pt x="794" y="1753"/>
                  </a:lnTo>
                  <a:lnTo>
                    <a:pt x="790" y="1705"/>
                  </a:lnTo>
                  <a:lnTo>
                    <a:pt x="796" y="1660"/>
                  </a:lnTo>
                  <a:lnTo>
                    <a:pt x="821" y="1620"/>
                  </a:lnTo>
                  <a:lnTo>
                    <a:pt x="832" y="1616"/>
                  </a:lnTo>
                  <a:lnTo>
                    <a:pt x="842" y="1615"/>
                  </a:lnTo>
                  <a:lnTo>
                    <a:pt x="853" y="1615"/>
                  </a:lnTo>
                  <a:lnTo>
                    <a:pt x="864" y="1615"/>
                  </a:lnTo>
                  <a:lnTo>
                    <a:pt x="875" y="1616"/>
                  </a:lnTo>
                  <a:lnTo>
                    <a:pt x="886" y="1620"/>
                  </a:lnTo>
                  <a:lnTo>
                    <a:pt x="896" y="1624"/>
                  </a:lnTo>
                  <a:lnTo>
                    <a:pt x="907" y="1627"/>
                  </a:lnTo>
                  <a:lnTo>
                    <a:pt x="923" y="1642"/>
                  </a:lnTo>
                  <a:lnTo>
                    <a:pt x="934" y="1658"/>
                  </a:lnTo>
                  <a:lnTo>
                    <a:pt x="938" y="1676"/>
                  </a:lnTo>
                  <a:lnTo>
                    <a:pt x="940" y="1694"/>
                  </a:lnTo>
                  <a:lnTo>
                    <a:pt x="938" y="1714"/>
                  </a:lnTo>
                  <a:lnTo>
                    <a:pt x="936" y="1733"/>
                  </a:lnTo>
                  <a:lnTo>
                    <a:pt x="934" y="1753"/>
                  </a:lnTo>
                  <a:lnTo>
                    <a:pt x="936" y="1771"/>
                  </a:lnTo>
                  <a:lnTo>
                    <a:pt x="958" y="1780"/>
                  </a:lnTo>
                  <a:lnTo>
                    <a:pt x="977" y="1791"/>
                  </a:lnTo>
                  <a:lnTo>
                    <a:pt x="997" y="1804"/>
                  </a:lnTo>
                  <a:lnTo>
                    <a:pt x="1015" y="1816"/>
                  </a:lnTo>
                  <a:lnTo>
                    <a:pt x="1031" y="1832"/>
                  </a:lnTo>
                  <a:lnTo>
                    <a:pt x="1046" y="1849"/>
                  </a:lnTo>
                  <a:lnTo>
                    <a:pt x="1058" y="1867"/>
                  </a:lnTo>
                  <a:lnTo>
                    <a:pt x="1067" y="1888"/>
                  </a:lnTo>
                  <a:lnTo>
                    <a:pt x="1071" y="1922"/>
                  </a:lnTo>
                  <a:lnTo>
                    <a:pt x="1076" y="1960"/>
                  </a:lnTo>
                  <a:lnTo>
                    <a:pt x="1082" y="1992"/>
                  </a:lnTo>
                  <a:lnTo>
                    <a:pt x="1085" y="2005"/>
                  </a:lnTo>
                  <a:lnTo>
                    <a:pt x="1102" y="1992"/>
                  </a:lnTo>
                  <a:lnTo>
                    <a:pt x="1120" y="1978"/>
                  </a:lnTo>
                  <a:lnTo>
                    <a:pt x="1136" y="1964"/>
                  </a:lnTo>
                  <a:lnTo>
                    <a:pt x="1154" y="1949"/>
                  </a:lnTo>
                  <a:lnTo>
                    <a:pt x="1172" y="1935"/>
                  </a:lnTo>
                  <a:lnTo>
                    <a:pt x="1191" y="1922"/>
                  </a:lnTo>
                  <a:lnTo>
                    <a:pt x="1209" y="1911"/>
                  </a:lnTo>
                  <a:lnTo>
                    <a:pt x="1229" y="1901"/>
                  </a:lnTo>
                  <a:lnTo>
                    <a:pt x="1240" y="1901"/>
                  </a:lnTo>
                  <a:lnTo>
                    <a:pt x="1251" y="1901"/>
                  </a:lnTo>
                  <a:lnTo>
                    <a:pt x="1262" y="1902"/>
                  </a:lnTo>
                  <a:lnTo>
                    <a:pt x="1274" y="1904"/>
                  </a:lnTo>
                  <a:lnTo>
                    <a:pt x="1285" y="1906"/>
                  </a:lnTo>
                  <a:lnTo>
                    <a:pt x="1294" y="1910"/>
                  </a:lnTo>
                  <a:lnTo>
                    <a:pt x="1305" y="1915"/>
                  </a:lnTo>
                  <a:lnTo>
                    <a:pt x="1314" y="1922"/>
                  </a:lnTo>
                  <a:lnTo>
                    <a:pt x="1335" y="1960"/>
                  </a:lnTo>
                  <a:lnTo>
                    <a:pt x="1364" y="1982"/>
                  </a:lnTo>
                  <a:lnTo>
                    <a:pt x="1398" y="1991"/>
                  </a:lnTo>
                  <a:lnTo>
                    <a:pt x="1436" y="1992"/>
                  </a:lnTo>
                  <a:lnTo>
                    <a:pt x="1476" y="1992"/>
                  </a:lnTo>
                  <a:lnTo>
                    <a:pt x="1517" y="1994"/>
                  </a:lnTo>
                  <a:lnTo>
                    <a:pt x="1559" y="2003"/>
                  </a:lnTo>
                  <a:lnTo>
                    <a:pt x="1596" y="2023"/>
                  </a:lnTo>
                  <a:lnTo>
                    <a:pt x="1616" y="2032"/>
                  </a:lnTo>
                  <a:lnTo>
                    <a:pt x="1636" y="2043"/>
                  </a:lnTo>
                  <a:lnTo>
                    <a:pt x="1654" y="2055"/>
                  </a:lnTo>
                  <a:lnTo>
                    <a:pt x="1670" y="2072"/>
                  </a:lnTo>
                  <a:lnTo>
                    <a:pt x="1686" y="2086"/>
                  </a:lnTo>
                  <a:lnTo>
                    <a:pt x="1703" y="2104"/>
                  </a:lnTo>
                  <a:lnTo>
                    <a:pt x="1717" y="2120"/>
                  </a:lnTo>
                  <a:lnTo>
                    <a:pt x="1733" y="2136"/>
                  </a:lnTo>
                  <a:lnTo>
                    <a:pt x="1751" y="2126"/>
                  </a:lnTo>
                  <a:lnTo>
                    <a:pt x="1764" y="2111"/>
                  </a:lnTo>
                  <a:lnTo>
                    <a:pt x="1774" y="2095"/>
                  </a:lnTo>
                  <a:lnTo>
                    <a:pt x="1783" y="2075"/>
                  </a:lnTo>
                  <a:lnTo>
                    <a:pt x="1789" y="2054"/>
                  </a:lnTo>
                  <a:lnTo>
                    <a:pt x="1794" y="2032"/>
                  </a:lnTo>
                  <a:lnTo>
                    <a:pt x="1801" y="2010"/>
                  </a:lnTo>
                  <a:lnTo>
                    <a:pt x="1807" y="1989"/>
                  </a:lnTo>
                  <a:lnTo>
                    <a:pt x="1814" y="1924"/>
                  </a:lnTo>
                  <a:lnTo>
                    <a:pt x="1819" y="1861"/>
                  </a:lnTo>
                  <a:lnTo>
                    <a:pt x="1816" y="1800"/>
                  </a:lnTo>
                  <a:lnTo>
                    <a:pt x="1803" y="1739"/>
                  </a:lnTo>
                  <a:lnTo>
                    <a:pt x="1796" y="1688"/>
                  </a:lnTo>
                  <a:lnTo>
                    <a:pt x="1783" y="1638"/>
                  </a:lnTo>
                  <a:lnTo>
                    <a:pt x="1773" y="1588"/>
                  </a:lnTo>
                  <a:lnTo>
                    <a:pt x="1762" y="1537"/>
                  </a:lnTo>
                  <a:lnTo>
                    <a:pt x="1776" y="1517"/>
                  </a:lnTo>
                  <a:lnTo>
                    <a:pt x="1791" y="1499"/>
                  </a:lnTo>
                  <a:lnTo>
                    <a:pt x="1807" y="1481"/>
                  </a:lnTo>
                  <a:lnTo>
                    <a:pt x="1825" y="1465"/>
                  </a:lnTo>
                  <a:lnTo>
                    <a:pt x="1843" y="1449"/>
                  </a:lnTo>
                  <a:lnTo>
                    <a:pt x="1861" y="1435"/>
                  </a:lnTo>
                  <a:lnTo>
                    <a:pt x="1882" y="1420"/>
                  </a:lnTo>
                  <a:lnTo>
                    <a:pt x="1902" y="1406"/>
                  </a:lnTo>
                  <a:lnTo>
                    <a:pt x="1902" y="1395"/>
                  </a:lnTo>
                  <a:lnTo>
                    <a:pt x="1895" y="1381"/>
                  </a:lnTo>
                  <a:lnTo>
                    <a:pt x="1884" y="1363"/>
                  </a:lnTo>
                  <a:lnTo>
                    <a:pt x="1873" y="1345"/>
                  </a:lnTo>
                  <a:lnTo>
                    <a:pt x="1859" y="1327"/>
                  </a:lnTo>
                  <a:lnTo>
                    <a:pt x="1848" y="1312"/>
                  </a:lnTo>
                  <a:lnTo>
                    <a:pt x="1841" y="1301"/>
                  </a:lnTo>
                  <a:lnTo>
                    <a:pt x="1837" y="1298"/>
                  </a:lnTo>
                  <a:lnTo>
                    <a:pt x="1861" y="1283"/>
                  </a:lnTo>
                  <a:lnTo>
                    <a:pt x="1890" y="1271"/>
                  </a:lnTo>
                  <a:lnTo>
                    <a:pt x="1920" y="1260"/>
                  </a:lnTo>
                  <a:lnTo>
                    <a:pt x="1953" y="1253"/>
                  </a:lnTo>
                  <a:lnTo>
                    <a:pt x="1983" y="1246"/>
                  </a:lnTo>
                  <a:lnTo>
                    <a:pt x="2007" y="1242"/>
                  </a:lnTo>
                  <a:lnTo>
                    <a:pt x="2025" y="1238"/>
                  </a:lnTo>
                  <a:lnTo>
                    <a:pt x="2030" y="1238"/>
                  </a:lnTo>
                  <a:lnTo>
                    <a:pt x="2016" y="1219"/>
                  </a:lnTo>
                  <a:lnTo>
                    <a:pt x="2001" y="1201"/>
                  </a:lnTo>
                  <a:lnTo>
                    <a:pt x="1985" y="1183"/>
                  </a:lnTo>
                  <a:lnTo>
                    <a:pt x="1969" y="1165"/>
                  </a:lnTo>
                  <a:lnTo>
                    <a:pt x="1953" y="1148"/>
                  </a:lnTo>
                  <a:lnTo>
                    <a:pt x="1936" y="1132"/>
                  </a:lnTo>
                  <a:lnTo>
                    <a:pt x="1918" y="1116"/>
                  </a:lnTo>
                  <a:lnTo>
                    <a:pt x="1900" y="1102"/>
                  </a:lnTo>
                  <a:lnTo>
                    <a:pt x="1882" y="1087"/>
                  </a:lnTo>
                  <a:lnTo>
                    <a:pt x="1863" y="1075"/>
                  </a:lnTo>
                  <a:lnTo>
                    <a:pt x="1843" y="1060"/>
                  </a:lnTo>
                  <a:lnTo>
                    <a:pt x="1821" y="1049"/>
                  </a:lnTo>
                  <a:lnTo>
                    <a:pt x="1801" y="1039"/>
                  </a:lnTo>
                  <a:lnTo>
                    <a:pt x="1778" y="1028"/>
                  </a:lnTo>
                  <a:lnTo>
                    <a:pt x="1756" y="1019"/>
                  </a:lnTo>
                  <a:lnTo>
                    <a:pt x="1733" y="1012"/>
                  </a:lnTo>
                  <a:lnTo>
                    <a:pt x="1703" y="999"/>
                  </a:lnTo>
                  <a:lnTo>
                    <a:pt x="1663" y="990"/>
                  </a:lnTo>
                  <a:lnTo>
                    <a:pt x="1622" y="981"/>
                  </a:lnTo>
                  <a:lnTo>
                    <a:pt x="1578" y="976"/>
                  </a:lnTo>
                  <a:lnTo>
                    <a:pt x="1539" y="970"/>
                  </a:lnTo>
                  <a:lnTo>
                    <a:pt x="1505" y="965"/>
                  </a:lnTo>
                  <a:lnTo>
                    <a:pt x="1479" y="961"/>
                  </a:lnTo>
                  <a:lnTo>
                    <a:pt x="1469" y="958"/>
                  </a:lnTo>
                  <a:lnTo>
                    <a:pt x="1488" y="942"/>
                  </a:lnTo>
                  <a:lnTo>
                    <a:pt x="1510" y="925"/>
                  </a:lnTo>
                  <a:lnTo>
                    <a:pt x="1532" y="909"/>
                  </a:lnTo>
                  <a:lnTo>
                    <a:pt x="1553" y="895"/>
                  </a:lnTo>
                  <a:lnTo>
                    <a:pt x="1575" y="879"/>
                  </a:lnTo>
                  <a:lnTo>
                    <a:pt x="1598" y="866"/>
                  </a:lnTo>
                  <a:lnTo>
                    <a:pt x="1620" y="852"/>
                  </a:lnTo>
                  <a:lnTo>
                    <a:pt x="1641" y="839"/>
                  </a:lnTo>
                  <a:lnTo>
                    <a:pt x="1632" y="817"/>
                  </a:lnTo>
                  <a:lnTo>
                    <a:pt x="1622" y="798"/>
                  </a:lnTo>
                  <a:lnTo>
                    <a:pt x="1609" y="776"/>
                  </a:lnTo>
                  <a:lnTo>
                    <a:pt x="1605" y="753"/>
                  </a:lnTo>
                  <a:lnTo>
                    <a:pt x="1618" y="718"/>
                  </a:lnTo>
                  <a:lnTo>
                    <a:pt x="1638" y="686"/>
                  </a:lnTo>
                  <a:lnTo>
                    <a:pt x="1659" y="659"/>
                  </a:lnTo>
                  <a:lnTo>
                    <a:pt x="1686" y="634"/>
                  </a:lnTo>
                  <a:lnTo>
                    <a:pt x="1715" y="612"/>
                  </a:lnTo>
                  <a:lnTo>
                    <a:pt x="1747" y="591"/>
                  </a:lnTo>
                  <a:lnTo>
                    <a:pt x="1782" y="573"/>
                  </a:lnTo>
                  <a:lnTo>
                    <a:pt x="1816" y="556"/>
                  </a:lnTo>
                  <a:lnTo>
                    <a:pt x="1825" y="556"/>
                  </a:lnTo>
                  <a:lnTo>
                    <a:pt x="1834" y="556"/>
                  </a:lnTo>
                  <a:lnTo>
                    <a:pt x="1845" y="555"/>
                  </a:lnTo>
                  <a:lnTo>
                    <a:pt x="1855" y="553"/>
                  </a:lnTo>
                  <a:lnTo>
                    <a:pt x="1864" y="551"/>
                  </a:lnTo>
                  <a:lnTo>
                    <a:pt x="1872" y="549"/>
                  </a:lnTo>
                  <a:lnTo>
                    <a:pt x="1877" y="547"/>
                  </a:lnTo>
                  <a:lnTo>
                    <a:pt x="1879" y="547"/>
                  </a:lnTo>
                  <a:lnTo>
                    <a:pt x="1864" y="520"/>
                  </a:lnTo>
                  <a:lnTo>
                    <a:pt x="1848" y="495"/>
                  </a:lnTo>
                  <a:lnTo>
                    <a:pt x="1830" y="474"/>
                  </a:lnTo>
                  <a:lnTo>
                    <a:pt x="1810" y="454"/>
                  </a:lnTo>
                  <a:lnTo>
                    <a:pt x="1787" y="436"/>
                  </a:lnTo>
                  <a:lnTo>
                    <a:pt x="1764" y="420"/>
                  </a:lnTo>
                  <a:lnTo>
                    <a:pt x="1737" y="407"/>
                  </a:lnTo>
                  <a:lnTo>
                    <a:pt x="1712" y="394"/>
                  </a:lnTo>
                  <a:lnTo>
                    <a:pt x="1683" y="384"/>
                  </a:lnTo>
                  <a:lnTo>
                    <a:pt x="1654" y="375"/>
                  </a:lnTo>
                  <a:lnTo>
                    <a:pt x="1625" y="367"/>
                  </a:lnTo>
                  <a:lnTo>
                    <a:pt x="1596" y="362"/>
                  </a:lnTo>
                  <a:lnTo>
                    <a:pt x="1566" y="357"/>
                  </a:lnTo>
                  <a:lnTo>
                    <a:pt x="1535" y="353"/>
                  </a:lnTo>
                  <a:lnTo>
                    <a:pt x="1506" y="351"/>
                  </a:lnTo>
                  <a:lnTo>
                    <a:pt x="1478" y="349"/>
                  </a:lnTo>
                  <a:lnTo>
                    <a:pt x="1485" y="322"/>
                  </a:lnTo>
                  <a:lnTo>
                    <a:pt x="1494" y="286"/>
                  </a:lnTo>
                  <a:lnTo>
                    <a:pt x="1499" y="252"/>
                  </a:lnTo>
                  <a:lnTo>
                    <a:pt x="1497" y="232"/>
                  </a:lnTo>
                  <a:lnTo>
                    <a:pt x="1472" y="238"/>
                  </a:lnTo>
                  <a:lnTo>
                    <a:pt x="1449" y="241"/>
                  </a:lnTo>
                  <a:lnTo>
                    <a:pt x="1424" y="247"/>
                  </a:lnTo>
                  <a:lnTo>
                    <a:pt x="1400" y="250"/>
                  </a:lnTo>
                  <a:lnTo>
                    <a:pt x="1375" y="256"/>
                  </a:lnTo>
                  <a:lnTo>
                    <a:pt x="1350" y="261"/>
                  </a:lnTo>
                  <a:lnTo>
                    <a:pt x="1326" y="270"/>
                  </a:lnTo>
                  <a:lnTo>
                    <a:pt x="1301" y="279"/>
                  </a:lnTo>
                  <a:lnTo>
                    <a:pt x="1283" y="292"/>
                  </a:lnTo>
                  <a:lnTo>
                    <a:pt x="1265" y="301"/>
                  </a:lnTo>
                  <a:lnTo>
                    <a:pt x="1245" y="310"/>
                  </a:lnTo>
                  <a:lnTo>
                    <a:pt x="1226" y="319"/>
                  </a:lnTo>
                  <a:lnTo>
                    <a:pt x="1206" y="328"/>
                  </a:lnTo>
                  <a:lnTo>
                    <a:pt x="1186" y="337"/>
                  </a:lnTo>
                  <a:lnTo>
                    <a:pt x="1168" y="349"/>
                  </a:lnTo>
                  <a:lnTo>
                    <a:pt x="1150" y="364"/>
                  </a:lnTo>
                  <a:lnTo>
                    <a:pt x="1132" y="342"/>
                  </a:lnTo>
                  <a:lnTo>
                    <a:pt x="1103" y="308"/>
                  </a:lnTo>
                  <a:lnTo>
                    <a:pt x="1071" y="263"/>
                  </a:lnTo>
                  <a:lnTo>
                    <a:pt x="1037" y="216"/>
                  </a:lnTo>
                  <a:lnTo>
                    <a:pt x="1003" y="169"/>
                  </a:lnTo>
                  <a:lnTo>
                    <a:pt x="976" y="130"/>
                  </a:lnTo>
                  <a:lnTo>
                    <a:pt x="956" y="103"/>
                  </a:lnTo>
                  <a:lnTo>
                    <a:pt x="949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2461" y="443"/>
              <a:ext cx="466" cy="265"/>
            </a:xfrm>
            <a:custGeom>
              <a:avLst/>
              <a:gdLst/>
              <a:ahLst/>
              <a:cxnLst>
                <a:cxn ang="0">
                  <a:pos x="236" y="238"/>
                </a:cxn>
                <a:cxn ang="0">
                  <a:pos x="207" y="167"/>
                </a:cxn>
                <a:cxn ang="0">
                  <a:pos x="171" y="99"/>
                </a:cxn>
                <a:cxn ang="0">
                  <a:pos x="129" y="32"/>
                </a:cxn>
                <a:cxn ang="0">
                  <a:pos x="106" y="54"/>
                </a:cxn>
                <a:cxn ang="0">
                  <a:pos x="119" y="158"/>
                </a:cxn>
                <a:cxn ang="0">
                  <a:pos x="135" y="263"/>
                </a:cxn>
                <a:cxn ang="0">
                  <a:pos x="126" y="367"/>
                </a:cxn>
                <a:cxn ang="0">
                  <a:pos x="93" y="436"/>
                </a:cxn>
                <a:cxn ang="0">
                  <a:pos x="63" y="470"/>
                </a:cxn>
                <a:cxn ang="0">
                  <a:pos x="30" y="502"/>
                </a:cxn>
                <a:cxn ang="0">
                  <a:pos x="5" y="524"/>
                </a:cxn>
                <a:cxn ang="0">
                  <a:pos x="25" y="527"/>
                </a:cxn>
                <a:cxn ang="0">
                  <a:pos x="77" y="520"/>
                </a:cxn>
                <a:cxn ang="0">
                  <a:pos x="129" y="513"/>
                </a:cxn>
                <a:cxn ang="0">
                  <a:pos x="180" y="502"/>
                </a:cxn>
                <a:cxn ang="0">
                  <a:pos x="230" y="491"/>
                </a:cxn>
                <a:cxn ang="0">
                  <a:pos x="280" y="477"/>
                </a:cxn>
                <a:cxn ang="0">
                  <a:pos x="331" y="463"/>
                </a:cxn>
                <a:cxn ang="0">
                  <a:pos x="381" y="445"/>
                </a:cxn>
                <a:cxn ang="0">
                  <a:pos x="678" y="329"/>
                </a:cxn>
                <a:cxn ang="0">
                  <a:pos x="741" y="311"/>
                </a:cxn>
                <a:cxn ang="0">
                  <a:pos x="804" y="301"/>
                </a:cxn>
                <a:cxn ang="0">
                  <a:pos x="867" y="297"/>
                </a:cxn>
                <a:cxn ang="0">
                  <a:pos x="932" y="297"/>
                </a:cxn>
                <a:cxn ang="0">
                  <a:pos x="890" y="275"/>
                </a:cxn>
                <a:cxn ang="0">
                  <a:pos x="846" y="256"/>
                </a:cxn>
                <a:cxn ang="0">
                  <a:pos x="801" y="238"/>
                </a:cxn>
                <a:cxn ang="0">
                  <a:pos x="754" y="223"/>
                </a:cxn>
                <a:cxn ang="0">
                  <a:pos x="707" y="212"/>
                </a:cxn>
                <a:cxn ang="0">
                  <a:pos x="658" y="203"/>
                </a:cxn>
                <a:cxn ang="0">
                  <a:pos x="610" y="196"/>
                </a:cxn>
                <a:cxn ang="0">
                  <a:pos x="561" y="193"/>
                </a:cxn>
                <a:cxn ang="0">
                  <a:pos x="556" y="142"/>
                </a:cxn>
                <a:cxn ang="0">
                  <a:pos x="570" y="94"/>
                </a:cxn>
                <a:cxn ang="0">
                  <a:pos x="522" y="104"/>
                </a:cxn>
                <a:cxn ang="0">
                  <a:pos x="469" y="126"/>
                </a:cxn>
                <a:cxn ang="0">
                  <a:pos x="415" y="155"/>
                </a:cxn>
                <a:cxn ang="0">
                  <a:pos x="365" y="187"/>
                </a:cxn>
                <a:cxn ang="0">
                  <a:pos x="318" y="220"/>
                </a:cxn>
                <a:cxn ang="0">
                  <a:pos x="282" y="247"/>
                </a:cxn>
                <a:cxn ang="0">
                  <a:pos x="257" y="266"/>
                </a:cxn>
                <a:cxn ang="0">
                  <a:pos x="248" y="274"/>
                </a:cxn>
              </a:cxnLst>
              <a:rect l="0" t="0" r="r" b="b"/>
              <a:pathLst>
                <a:path w="932" h="529">
                  <a:moveTo>
                    <a:pt x="248" y="274"/>
                  </a:moveTo>
                  <a:lnTo>
                    <a:pt x="236" y="238"/>
                  </a:lnTo>
                  <a:lnTo>
                    <a:pt x="223" y="202"/>
                  </a:lnTo>
                  <a:lnTo>
                    <a:pt x="207" y="167"/>
                  </a:lnTo>
                  <a:lnTo>
                    <a:pt x="191" y="133"/>
                  </a:lnTo>
                  <a:lnTo>
                    <a:pt x="171" y="99"/>
                  </a:lnTo>
                  <a:lnTo>
                    <a:pt x="151" y="65"/>
                  </a:lnTo>
                  <a:lnTo>
                    <a:pt x="129" y="32"/>
                  </a:lnTo>
                  <a:lnTo>
                    <a:pt x="108" y="0"/>
                  </a:lnTo>
                  <a:lnTo>
                    <a:pt x="106" y="54"/>
                  </a:lnTo>
                  <a:lnTo>
                    <a:pt x="110" y="106"/>
                  </a:lnTo>
                  <a:lnTo>
                    <a:pt x="119" y="158"/>
                  </a:lnTo>
                  <a:lnTo>
                    <a:pt x="128" y="211"/>
                  </a:lnTo>
                  <a:lnTo>
                    <a:pt x="135" y="263"/>
                  </a:lnTo>
                  <a:lnTo>
                    <a:pt x="135" y="315"/>
                  </a:lnTo>
                  <a:lnTo>
                    <a:pt x="126" y="367"/>
                  </a:lnTo>
                  <a:lnTo>
                    <a:pt x="102" y="421"/>
                  </a:lnTo>
                  <a:lnTo>
                    <a:pt x="93" y="436"/>
                  </a:lnTo>
                  <a:lnTo>
                    <a:pt x="79" y="452"/>
                  </a:lnTo>
                  <a:lnTo>
                    <a:pt x="63" y="470"/>
                  </a:lnTo>
                  <a:lnTo>
                    <a:pt x="47" y="486"/>
                  </a:lnTo>
                  <a:lnTo>
                    <a:pt x="30" y="502"/>
                  </a:lnTo>
                  <a:lnTo>
                    <a:pt x="16" y="515"/>
                  </a:lnTo>
                  <a:lnTo>
                    <a:pt x="5" y="524"/>
                  </a:lnTo>
                  <a:lnTo>
                    <a:pt x="0" y="529"/>
                  </a:lnTo>
                  <a:lnTo>
                    <a:pt x="25" y="527"/>
                  </a:lnTo>
                  <a:lnTo>
                    <a:pt x="52" y="524"/>
                  </a:lnTo>
                  <a:lnTo>
                    <a:pt x="77" y="520"/>
                  </a:lnTo>
                  <a:lnTo>
                    <a:pt x="102" y="517"/>
                  </a:lnTo>
                  <a:lnTo>
                    <a:pt x="129" y="513"/>
                  </a:lnTo>
                  <a:lnTo>
                    <a:pt x="155" y="508"/>
                  </a:lnTo>
                  <a:lnTo>
                    <a:pt x="180" y="502"/>
                  </a:lnTo>
                  <a:lnTo>
                    <a:pt x="205" y="497"/>
                  </a:lnTo>
                  <a:lnTo>
                    <a:pt x="230" y="491"/>
                  </a:lnTo>
                  <a:lnTo>
                    <a:pt x="255" y="484"/>
                  </a:lnTo>
                  <a:lnTo>
                    <a:pt x="280" y="477"/>
                  </a:lnTo>
                  <a:lnTo>
                    <a:pt x="306" y="470"/>
                  </a:lnTo>
                  <a:lnTo>
                    <a:pt x="331" y="463"/>
                  </a:lnTo>
                  <a:lnTo>
                    <a:pt x="356" y="454"/>
                  </a:lnTo>
                  <a:lnTo>
                    <a:pt x="381" y="445"/>
                  </a:lnTo>
                  <a:lnTo>
                    <a:pt x="406" y="436"/>
                  </a:lnTo>
                  <a:lnTo>
                    <a:pt x="678" y="329"/>
                  </a:lnTo>
                  <a:lnTo>
                    <a:pt x="709" y="319"/>
                  </a:lnTo>
                  <a:lnTo>
                    <a:pt x="741" y="311"/>
                  </a:lnTo>
                  <a:lnTo>
                    <a:pt x="772" y="304"/>
                  </a:lnTo>
                  <a:lnTo>
                    <a:pt x="804" y="301"/>
                  </a:lnTo>
                  <a:lnTo>
                    <a:pt x="835" y="297"/>
                  </a:lnTo>
                  <a:lnTo>
                    <a:pt x="867" y="297"/>
                  </a:lnTo>
                  <a:lnTo>
                    <a:pt x="899" y="297"/>
                  </a:lnTo>
                  <a:lnTo>
                    <a:pt x="932" y="297"/>
                  </a:lnTo>
                  <a:lnTo>
                    <a:pt x="912" y="286"/>
                  </a:lnTo>
                  <a:lnTo>
                    <a:pt x="890" y="275"/>
                  </a:lnTo>
                  <a:lnTo>
                    <a:pt x="869" y="265"/>
                  </a:lnTo>
                  <a:lnTo>
                    <a:pt x="846" y="256"/>
                  </a:lnTo>
                  <a:lnTo>
                    <a:pt x="824" y="247"/>
                  </a:lnTo>
                  <a:lnTo>
                    <a:pt x="801" y="238"/>
                  </a:lnTo>
                  <a:lnTo>
                    <a:pt x="777" y="230"/>
                  </a:lnTo>
                  <a:lnTo>
                    <a:pt x="754" y="223"/>
                  </a:lnTo>
                  <a:lnTo>
                    <a:pt x="730" y="218"/>
                  </a:lnTo>
                  <a:lnTo>
                    <a:pt x="707" y="212"/>
                  </a:lnTo>
                  <a:lnTo>
                    <a:pt x="682" y="207"/>
                  </a:lnTo>
                  <a:lnTo>
                    <a:pt x="658" y="203"/>
                  </a:lnTo>
                  <a:lnTo>
                    <a:pt x="633" y="200"/>
                  </a:lnTo>
                  <a:lnTo>
                    <a:pt x="610" y="196"/>
                  </a:lnTo>
                  <a:lnTo>
                    <a:pt x="585" y="194"/>
                  </a:lnTo>
                  <a:lnTo>
                    <a:pt x="561" y="193"/>
                  </a:lnTo>
                  <a:lnTo>
                    <a:pt x="556" y="167"/>
                  </a:lnTo>
                  <a:lnTo>
                    <a:pt x="556" y="142"/>
                  </a:lnTo>
                  <a:lnTo>
                    <a:pt x="559" y="117"/>
                  </a:lnTo>
                  <a:lnTo>
                    <a:pt x="570" y="94"/>
                  </a:lnTo>
                  <a:lnTo>
                    <a:pt x="547" y="97"/>
                  </a:lnTo>
                  <a:lnTo>
                    <a:pt x="522" y="104"/>
                  </a:lnTo>
                  <a:lnTo>
                    <a:pt x="496" y="113"/>
                  </a:lnTo>
                  <a:lnTo>
                    <a:pt x="469" y="126"/>
                  </a:lnTo>
                  <a:lnTo>
                    <a:pt x="442" y="140"/>
                  </a:lnTo>
                  <a:lnTo>
                    <a:pt x="415" y="155"/>
                  </a:lnTo>
                  <a:lnTo>
                    <a:pt x="390" y="171"/>
                  </a:lnTo>
                  <a:lnTo>
                    <a:pt x="365" y="187"/>
                  </a:lnTo>
                  <a:lnTo>
                    <a:pt x="340" y="203"/>
                  </a:lnTo>
                  <a:lnTo>
                    <a:pt x="318" y="220"/>
                  </a:lnTo>
                  <a:lnTo>
                    <a:pt x="298" y="234"/>
                  </a:lnTo>
                  <a:lnTo>
                    <a:pt x="282" y="247"/>
                  </a:lnTo>
                  <a:lnTo>
                    <a:pt x="268" y="257"/>
                  </a:lnTo>
                  <a:lnTo>
                    <a:pt x="257" y="266"/>
                  </a:lnTo>
                  <a:lnTo>
                    <a:pt x="250" y="272"/>
                  </a:lnTo>
                  <a:lnTo>
                    <a:pt x="248" y="274"/>
                  </a:lnTo>
                  <a:close/>
                </a:path>
              </a:pathLst>
            </a:custGeom>
            <a:solidFill>
              <a:srgbClr val="DD5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2167" y="372"/>
              <a:ext cx="212" cy="344"/>
            </a:xfrm>
            <a:custGeom>
              <a:avLst/>
              <a:gdLst/>
              <a:ahLst/>
              <a:cxnLst>
                <a:cxn ang="0">
                  <a:pos x="0" y="58"/>
                </a:cxn>
                <a:cxn ang="0">
                  <a:pos x="2" y="86"/>
                </a:cxn>
                <a:cxn ang="0">
                  <a:pos x="9" y="115"/>
                </a:cxn>
                <a:cxn ang="0">
                  <a:pos x="20" y="142"/>
                </a:cxn>
                <a:cxn ang="0">
                  <a:pos x="31" y="169"/>
                </a:cxn>
                <a:cxn ang="0">
                  <a:pos x="42" y="191"/>
                </a:cxn>
                <a:cxn ang="0">
                  <a:pos x="56" y="218"/>
                </a:cxn>
                <a:cxn ang="0">
                  <a:pos x="76" y="252"/>
                </a:cxn>
                <a:cxn ang="0">
                  <a:pos x="99" y="288"/>
                </a:cxn>
                <a:cxn ang="0">
                  <a:pos x="125" y="329"/>
                </a:cxn>
                <a:cxn ang="0">
                  <a:pos x="153" y="372"/>
                </a:cxn>
                <a:cxn ang="0">
                  <a:pos x="182" y="416"/>
                </a:cxn>
                <a:cxn ang="0">
                  <a:pos x="213" y="459"/>
                </a:cxn>
                <a:cxn ang="0">
                  <a:pos x="242" y="502"/>
                </a:cxn>
                <a:cxn ang="0">
                  <a:pos x="270" y="543"/>
                </a:cxn>
                <a:cxn ang="0">
                  <a:pos x="295" y="581"/>
                </a:cxn>
                <a:cxn ang="0">
                  <a:pos x="319" y="614"/>
                </a:cxn>
                <a:cxn ang="0">
                  <a:pos x="339" y="641"/>
                </a:cxn>
                <a:cxn ang="0">
                  <a:pos x="353" y="662"/>
                </a:cxn>
                <a:cxn ang="0">
                  <a:pos x="362" y="675"/>
                </a:cxn>
                <a:cxn ang="0">
                  <a:pos x="366" y="680"/>
                </a:cxn>
                <a:cxn ang="0">
                  <a:pos x="425" y="687"/>
                </a:cxn>
                <a:cxn ang="0">
                  <a:pos x="412" y="668"/>
                </a:cxn>
                <a:cxn ang="0">
                  <a:pos x="382" y="619"/>
                </a:cxn>
                <a:cxn ang="0">
                  <a:pos x="339" y="549"/>
                </a:cxn>
                <a:cxn ang="0">
                  <a:pos x="290" y="468"/>
                </a:cxn>
                <a:cxn ang="0">
                  <a:pos x="240" y="389"/>
                </a:cxn>
                <a:cxn ang="0">
                  <a:pos x="197" y="318"/>
                </a:cxn>
                <a:cxn ang="0">
                  <a:pos x="166" y="268"/>
                </a:cxn>
                <a:cxn ang="0">
                  <a:pos x="155" y="250"/>
                </a:cxn>
                <a:cxn ang="0">
                  <a:pos x="146" y="219"/>
                </a:cxn>
                <a:cxn ang="0">
                  <a:pos x="135" y="187"/>
                </a:cxn>
                <a:cxn ang="0">
                  <a:pos x="123" y="156"/>
                </a:cxn>
                <a:cxn ang="0">
                  <a:pos x="112" y="126"/>
                </a:cxn>
                <a:cxn ang="0">
                  <a:pos x="101" y="95"/>
                </a:cxn>
                <a:cxn ang="0">
                  <a:pos x="94" y="65"/>
                </a:cxn>
                <a:cxn ang="0">
                  <a:pos x="90" y="32"/>
                </a:cxn>
                <a:cxn ang="0">
                  <a:pos x="92" y="0"/>
                </a:cxn>
                <a:cxn ang="0">
                  <a:pos x="80" y="2"/>
                </a:cxn>
                <a:cxn ang="0">
                  <a:pos x="67" y="7"/>
                </a:cxn>
                <a:cxn ang="0">
                  <a:pos x="53" y="13"/>
                </a:cxn>
                <a:cxn ang="0">
                  <a:pos x="40" y="18"/>
                </a:cxn>
                <a:cxn ang="0">
                  <a:pos x="27" y="27"/>
                </a:cxn>
                <a:cxn ang="0">
                  <a:pos x="17" y="36"/>
                </a:cxn>
                <a:cxn ang="0">
                  <a:pos x="8" y="47"/>
                </a:cxn>
                <a:cxn ang="0">
                  <a:pos x="0" y="58"/>
                </a:cxn>
              </a:cxnLst>
              <a:rect l="0" t="0" r="r" b="b"/>
              <a:pathLst>
                <a:path w="425" h="687">
                  <a:moveTo>
                    <a:pt x="0" y="58"/>
                  </a:moveTo>
                  <a:lnTo>
                    <a:pt x="2" y="86"/>
                  </a:lnTo>
                  <a:lnTo>
                    <a:pt x="9" y="115"/>
                  </a:lnTo>
                  <a:lnTo>
                    <a:pt x="20" y="142"/>
                  </a:lnTo>
                  <a:lnTo>
                    <a:pt x="31" y="169"/>
                  </a:lnTo>
                  <a:lnTo>
                    <a:pt x="42" y="191"/>
                  </a:lnTo>
                  <a:lnTo>
                    <a:pt x="56" y="218"/>
                  </a:lnTo>
                  <a:lnTo>
                    <a:pt x="76" y="252"/>
                  </a:lnTo>
                  <a:lnTo>
                    <a:pt x="99" y="288"/>
                  </a:lnTo>
                  <a:lnTo>
                    <a:pt x="125" y="329"/>
                  </a:lnTo>
                  <a:lnTo>
                    <a:pt x="153" y="372"/>
                  </a:lnTo>
                  <a:lnTo>
                    <a:pt x="182" y="416"/>
                  </a:lnTo>
                  <a:lnTo>
                    <a:pt x="213" y="459"/>
                  </a:lnTo>
                  <a:lnTo>
                    <a:pt x="242" y="502"/>
                  </a:lnTo>
                  <a:lnTo>
                    <a:pt x="270" y="543"/>
                  </a:lnTo>
                  <a:lnTo>
                    <a:pt x="295" y="581"/>
                  </a:lnTo>
                  <a:lnTo>
                    <a:pt x="319" y="614"/>
                  </a:lnTo>
                  <a:lnTo>
                    <a:pt x="339" y="641"/>
                  </a:lnTo>
                  <a:lnTo>
                    <a:pt x="353" y="662"/>
                  </a:lnTo>
                  <a:lnTo>
                    <a:pt x="362" y="675"/>
                  </a:lnTo>
                  <a:lnTo>
                    <a:pt x="366" y="680"/>
                  </a:lnTo>
                  <a:lnTo>
                    <a:pt x="425" y="687"/>
                  </a:lnTo>
                  <a:lnTo>
                    <a:pt x="412" y="668"/>
                  </a:lnTo>
                  <a:lnTo>
                    <a:pt x="382" y="619"/>
                  </a:lnTo>
                  <a:lnTo>
                    <a:pt x="339" y="549"/>
                  </a:lnTo>
                  <a:lnTo>
                    <a:pt x="290" y="468"/>
                  </a:lnTo>
                  <a:lnTo>
                    <a:pt x="240" y="389"/>
                  </a:lnTo>
                  <a:lnTo>
                    <a:pt x="197" y="318"/>
                  </a:lnTo>
                  <a:lnTo>
                    <a:pt x="166" y="268"/>
                  </a:lnTo>
                  <a:lnTo>
                    <a:pt x="155" y="250"/>
                  </a:lnTo>
                  <a:lnTo>
                    <a:pt x="146" y="219"/>
                  </a:lnTo>
                  <a:lnTo>
                    <a:pt x="135" y="187"/>
                  </a:lnTo>
                  <a:lnTo>
                    <a:pt x="123" y="156"/>
                  </a:lnTo>
                  <a:lnTo>
                    <a:pt x="112" y="126"/>
                  </a:lnTo>
                  <a:lnTo>
                    <a:pt x="101" y="95"/>
                  </a:lnTo>
                  <a:lnTo>
                    <a:pt x="94" y="65"/>
                  </a:lnTo>
                  <a:lnTo>
                    <a:pt x="90" y="32"/>
                  </a:lnTo>
                  <a:lnTo>
                    <a:pt x="92" y="0"/>
                  </a:lnTo>
                  <a:lnTo>
                    <a:pt x="80" y="2"/>
                  </a:lnTo>
                  <a:lnTo>
                    <a:pt x="67" y="7"/>
                  </a:lnTo>
                  <a:lnTo>
                    <a:pt x="53" y="13"/>
                  </a:lnTo>
                  <a:lnTo>
                    <a:pt x="40" y="18"/>
                  </a:lnTo>
                  <a:lnTo>
                    <a:pt x="27" y="27"/>
                  </a:lnTo>
                  <a:lnTo>
                    <a:pt x="17" y="36"/>
                  </a:lnTo>
                  <a:lnTo>
                    <a:pt x="8" y="47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DD5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2402" y="444"/>
              <a:ext cx="101" cy="266"/>
            </a:xfrm>
            <a:custGeom>
              <a:avLst/>
              <a:gdLst/>
              <a:ahLst/>
              <a:cxnLst>
                <a:cxn ang="0">
                  <a:pos x="59" y="236"/>
                </a:cxn>
                <a:cxn ang="0">
                  <a:pos x="52" y="237"/>
                </a:cxn>
                <a:cxn ang="0">
                  <a:pos x="45" y="237"/>
                </a:cxn>
                <a:cxn ang="0">
                  <a:pos x="38" y="237"/>
                </a:cxn>
                <a:cxn ang="0">
                  <a:pos x="31" y="236"/>
                </a:cxn>
                <a:cxn ang="0">
                  <a:pos x="22" y="236"/>
                </a:cxn>
                <a:cxn ang="0">
                  <a:pos x="14" y="234"/>
                </a:cxn>
                <a:cxn ang="0">
                  <a:pos x="7" y="232"/>
                </a:cxn>
                <a:cxn ang="0">
                  <a:pos x="0" y="230"/>
                </a:cxn>
                <a:cxn ang="0">
                  <a:pos x="4" y="279"/>
                </a:cxn>
                <a:cxn ang="0">
                  <a:pos x="14" y="363"/>
                </a:cxn>
                <a:cxn ang="0">
                  <a:pos x="22" y="459"/>
                </a:cxn>
                <a:cxn ang="0">
                  <a:pos x="18" y="533"/>
                </a:cxn>
                <a:cxn ang="0">
                  <a:pos x="59" y="511"/>
                </a:cxn>
                <a:cxn ang="0">
                  <a:pos x="95" y="486"/>
                </a:cxn>
                <a:cxn ang="0">
                  <a:pos x="124" y="455"/>
                </a:cxn>
                <a:cxn ang="0">
                  <a:pos x="149" y="421"/>
                </a:cxn>
                <a:cxn ang="0">
                  <a:pos x="169" y="385"/>
                </a:cxn>
                <a:cxn ang="0">
                  <a:pos x="185" y="344"/>
                </a:cxn>
                <a:cxn ang="0">
                  <a:pos x="196" y="302"/>
                </a:cxn>
                <a:cxn ang="0">
                  <a:pos x="203" y="257"/>
                </a:cxn>
                <a:cxn ang="0">
                  <a:pos x="194" y="192"/>
                </a:cxn>
                <a:cxn ang="0">
                  <a:pos x="185" y="128"/>
                </a:cxn>
                <a:cxn ang="0">
                  <a:pos x="176" y="65"/>
                </a:cxn>
                <a:cxn ang="0">
                  <a:pos x="171" y="0"/>
                </a:cxn>
                <a:cxn ang="0">
                  <a:pos x="153" y="25"/>
                </a:cxn>
                <a:cxn ang="0">
                  <a:pos x="135" y="52"/>
                </a:cxn>
                <a:cxn ang="0">
                  <a:pos x="121" y="81"/>
                </a:cxn>
                <a:cxn ang="0">
                  <a:pos x="106" y="111"/>
                </a:cxn>
                <a:cxn ang="0">
                  <a:pos x="94" y="142"/>
                </a:cxn>
                <a:cxn ang="0">
                  <a:pos x="81" y="173"/>
                </a:cxn>
                <a:cxn ang="0">
                  <a:pos x="70" y="203"/>
                </a:cxn>
                <a:cxn ang="0">
                  <a:pos x="59" y="236"/>
                </a:cxn>
              </a:cxnLst>
              <a:rect l="0" t="0" r="r" b="b"/>
              <a:pathLst>
                <a:path w="203" h="533">
                  <a:moveTo>
                    <a:pt x="59" y="236"/>
                  </a:moveTo>
                  <a:lnTo>
                    <a:pt x="52" y="237"/>
                  </a:lnTo>
                  <a:lnTo>
                    <a:pt x="45" y="237"/>
                  </a:lnTo>
                  <a:lnTo>
                    <a:pt x="38" y="237"/>
                  </a:lnTo>
                  <a:lnTo>
                    <a:pt x="31" y="236"/>
                  </a:lnTo>
                  <a:lnTo>
                    <a:pt x="22" y="236"/>
                  </a:lnTo>
                  <a:lnTo>
                    <a:pt x="14" y="234"/>
                  </a:lnTo>
                  <a:lnTo>
                    <a:pt x="7" y="232"/>
                  </a:lnTo>
                  <a:lnTo>
                    <a:pt x="0" y="230"/>
                  </a:lnTo>
                  <a:lnTo>
                    <a:pt x="4" y="279"/>
                  </a:lnTo>
                  <a:lnTo>
                    <a:pt x="14" y="363"/>
                  </a:lnTo>
                  <a:lnTo>
                    <a:pt x="22" y="459"/>
                  </a:lnTo>
                  <a:lnTo>
                    <a:pt x="18" y="533"/>
                  </a:lnTo>
                  <a:lnTo>
                    <a:pt x="59" y="511"/>
                  </a:lnTo>
                  <a:lnTo>
                    <a:pt x="95" y="486"/>
                  </a:lnTo>
                  <a:lnTo>
                    <a:pt x="124" y="455"/>
                  </a:lnTo>
                  <a:lnTo>
                    <a:pt x="149" y="421"/>
                  </a:lnTo>
                  <a:lnTo>
                    <a:pt x="169" y="385"/>
                  </a:lnTo>
                  <a:lnTo>
                    <a:pt x="185" y="344"/>
                  </a:lnTo>
                  <a:lnTo>
                    <a:pt x="196" y="302"/>
                  </a:lnTo>
                  <a:lnTo>
                    <a:pt x="203" y="257"/>
                  </a:lnTo>
                  <a:lnTo>
                    <a:pt x="194" y="192"/>
                  </a:lnTo>
                  <a:lnTo>
                    <a:pt x="185" y="128"/>
                  </a:lnTo>
                  <a:lnTo>
                    <a:pt x="176" y="65"/>
                  </a:lnTo>
                  <a:lnTo>
                    <a:pt x="171" y="0"/>
                  </a:lnTo>
                  <a:lnTo>
                    <a:pt x="153" y="25"/>
                  </a:lnTo>
                  <a:lnTo>
                    <a:pt x="135" y="52"/>
                  </a:lnTo>
                  <a:lnTo>
                    <a:pt x="121" y="81"/>
                  </a:lnTo>
                  <a:lnTo>
                    <a:pt x="106" y="111"/>
                  </a:lnTo>
                  <a:lnTo>
                    <a:pt x="94" y="142"/>
                  </a:lnTo>
                  <a:lnTo>
                    <a:pt x="81" y="173"/>
                  </a:lnTo>
                  <a:lnTo>
                    <a:pt x="70" y="203"/>
                  </a:lnTo>
                  <a:lnTo>
                    <a:pt x="59" y="236"/>
                  </a:lnTo>
                  <a:close/>
                </a:path>
              </a:pathLst>
            </a:custGeom>
            <a:solidFill>
              <a:srgbClr val="DD5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2619" y="564"/>
              <a:ext cx="171" cy="88"/>
            </a:xfrm>
            <a:custGeom>
              <a:avLst/>
              <a:gdLst/>
              <a:ahLst/>
              <a:cxnLst>
                <a:cxn ang="0">
                  <a:pos x="132" y="4"/>
                </a:cxn>
                <a:cxn ang="0">
                  <a:pos x="110" y="22"/>
                </a:cxn>
                <a:cxn ang="0">
                  <a:pos x="90" y="42"/>
                </a:cxn>
                <a:cxn ang="0">
                  <a:pos x="71" y="60"/>
                </a:cxn>
                <a:cxn ang="0">
                  <a:pos x="51" y="81"/>
                </a:cxn>
                <a:cxn ang="0">
                  <a:pos x="35" y="103"/>
                </a:cxn>
                <a:cxn ang="0">
                  <a:pos x="20" y="124"/>
                </a:cxn>
                <a:cxn ang="0">
                  <a:pos x="8" y="150"/>
                </a:cxn>
                <a:cxn ang="0">
                  <a:pos x="0" y="177"/>
                </a:cxn>
                <a:cxn ang="0">
                  <a:pos x="4" y="175"/>
                </a:cxn>
                <a:cxn ang="0">
                  <a:pos x="15" y="171"/>
                </a:cxn>
                <a:cxn ang="0">
                  <a:pos x="33" y="166"/>
                </a:cxn>
                <a:cxn ang="0">
                  <a:pos x="54" y="159"/>
                </a:cxn>
                <a:cxn ang="0">
                  <a:pos x="80" y="150"/>
                </a:cxn>
                <a:cxn ang="0">
                  <a:pos x="108" y="139"/>
                </a:cxn>
                <a:cxn ang="0">
                  <a:pos x="139" y="128"/>
                </a:cxn>
                <a:cxn ang="0">
                  <a:pos x="171" y="117"/>
                </a:cxn>
                <a:cxn ang="0">
                  <a:pos x="204" y="106"/>
                </a:cxn>
                <a:cxn ang="0">
                  <a:pos x="234" y="94"/>
                </a:cxn>
                <a:cxn ang="0">
                  <a:pos x="263" y="83"/>
                </a:cxn>
                <a:cxn ang="0">
                  <a:pos x="288" y="74"/>
                </a:cxn>
                <a:cxn ang="0">
                  <a:pos x="310" y="65"/>
                </a:cxn>
                <a:cxn ang="0">
                  <a:pos x="328" y="56"/>
                </a:cxn>
                <a:cxn ang="0">
                  <a:pos x="339" y="51"/>
                </a:cxn>
                <a:cxn ang="0">
                  <a:pos x="342" y="47"/>
                </a:cxn>
                <a:cxn ang="0">
                  <a:pos x="330" y="34"/>
                </a:cxn>
                <a:cxn ang="0">
                  <a:pos x="308" y="25"/>
                </a:cxn>
                <a:cxn ang="0">
                  <a:pos x="279" y="15"/>
                </a:cxn>
                <a:cxn ang="0">
                  <a:pos x="245" y="7"/>
                </a:cxn>
                <a:cxn ang="0">
                  <a:pos x="211" y="2"/>
                </a:cxn>
                <a:cxn ang="0">
                  <a:pos x="179" y="0"/>
                </a:cxn>
                <a:cxn ang="0">
                  <a:pos x="152" y="0"/>
                </a:cxn>
                <a:cxn ang="0">
                  <a:pos x="132" y="4"/>
                </a:cxn>
              </a:cxnLst>
              <a:rect l="0" t="0" r="r" b="b"/>
              <a:pathLst>
                <a:path w="342" h="177">
                  <a:moveTo>
                    <a:pt x="132" y="4"/>
                  </a:moveTo>
                  <a:lnTo>
                    <a:pt x="110" y="22"/>
                  </a:lnTo>
                  <a:lnTo>
                    <a:pt x="90" y="42"/>
                  </a:lnTo>
                  <a:lnTo>
                    <a:pt x="71" y="60"/>
                  </a:lnTo>
                  <a:lnTo>
                    <a:pt x="51" y="81"/>
                  </a:lnTo>
                  <a:lnTo>
                    <a:pt x="35" y="103"/>
                  </a:lnTo>
                  <a:lnTo>
                    <a:pt x="20" y="124"/>
                  </a:lnTo>
                  <a:lnTo>
                    <a:pt x="8" y="150"/>
                  </a:lnTo>
                  <a:lnTo>
                    <a:pt x="0" y="177"/>
                  </a:lnTo>
                  <a:lnTo>
                    <a:pt x="4" y="175"/>
                  </a:lnTo>
                  <a:lnTo>
                    <a:pt x="15" y="171"/>
                  </a:lnTo>
                  <a:lnTo>
                    <a:pt x="33" y="166"/>
                  </a:lnTo>
                  <a:lnTo>
                    <a:pt x="54" y="159"/>
                  </a:lnTo>
                  <a:lnTo>
                    <a:pt x="80" y="150"/>
                  </a:lnTo>
                  <a:lnTo>
                    <a:pt x="108" y="139"/>
                  </a:lnTo>
                  <a:lnTo>
                    <a:pt x="139" y="128"/>
                  </a:lnTo>
                  <a:lnTo>
                    <a:pt x="171" y="117"/>
                  </a:lnTo>
                  <a:lnTo>
                    <a:pt x="204" y="106"/>
                  </a:lnTo>
                  <a:lnTo>
                    <a:pt x="234" y="94"/>
                  </a:lnTo>
                  <a:lnTo>
                    <a:pt x="263" y="83"/>
                  </a:lnTo>
                  <a:lnTo>
                    <a:pt x="288" y="74"/>
                  </a:lnTo>
                  <a:lnTo>
                    <a:pt x="310" y="65"/>
                  </a:lnTo>
                  <a:lnTo>
                    <a:pt x="328" y="56"/>
                  </a:lnTo>
                  <a:lnTo>
                    <a:pt x="339" y="51"/>
                  </a:lnTo>
                  <a:lnTo>
                    <a:pt x="342" y="47"/>
                  </a:lnTo>
                  <a:lnTo>
                    <a:pt x="330" y="34"/>
                  </a:lnTo>
                  <a:lnTo>
                    <a:pt x="308" y="25"/>
                  </a:lnTo>
                  <a:lnTo>
                    <a:pt x="279" y="15"/>
                  </a:lnTo>
                  <a:lnTo>
                    <a:pt x="245" y="7"/>
                  </a:lnTo>
                  <a:lnTo>
                    <a:pt x="211" y="2"/>
                  </a:lnTo>
                  <a:lnTo>
                    <a:pt x="179" y="0"/>
                  </a:lnTo>
                  <a:lnTo>
                    <a:pt x="152" y="0"/>
                  </a:lnTo>
                  <a:lnTo>
                    <a:pt x="13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2398" y="617"/>
              <a:ext cx="608" cy="730"/>
            </a:xfrm>
            <a:custGeom>
              <a:avLst/>
              <a:gdLst/>
              <a:ahLst/>
              <a:cxnLst>
                <a:cxn ang="0">
                  <a:pos x="0" y="243"/>
                </a:cxn>
                <a:cxn ang="0">
                  <a:pos x="707" y="1003"/>
                </a:cxn>
                <a:cxn ang="0">
                  <a:pos x="732" y="1037"/>
                </a:cxn>
                <a:cxn ang="0">
                  <a:pos x="792" y="1125"/>
                </a:cxn>
                <a:cxn ang="0">
                  <a:pos x="869" y="1239"/>
                </a:cxn>
                <a:cxn ang="0">
                  <a:pos x="945" y="1354"/>
                </a:cxn>
                <a:cxn ang="0">
                  <a:pos x="1000" y="1442"/>
                </a:cxn>
                <a:cxn ang="0">
                  <a:pos x="1024" y="1330"/>
                </a:cxn>
                <a:cxn ang="0">
                  <a:pos x="1004" y="1140"/>
                </a:cxn>
                <a:cxn ang="0">
                  <a:pos x="963" y="952"/>
                </a:cxn>
                <a:cxn ang="0">
                  <a:pos x="991" y="911"/>
                </a:cxn>
                <a:cxn ang="0">
                  <a:pos x="1054" y="855"/>
                </a:cxn>
                <a:cxn ang="0">
                  <a:pos x="1090" y="817"/>
                </a:cxn>
                <a:cxn ang="0">
                  <a:pos x="1061" y="781"/>
                </a:cxn>
                <a:cxn ang="0">
                  <a:pos x="1031" y="749"/>
                </a:cxn>
                <a:cxn ang="0">
                  <a:pos x="1038" y="715"/>
                </a:cxn>
                <a:cxn ang="0">
                  <a:pos x="1069" y="688"/>
                </a:cxn>
                <a:cxn ang="0">
                  <a:pos x="1105" y="664"/>
                </a:cxn>
                <a:cxn ang="0">
                  <a:pos x="1146" y="657"/>
                </a:cxn>
                <a:cxn ang="0">
                  <a:pos x="1187" y="646"/>
                </a:cxn>
                <a:cxn ang="0">
                  <a:pos x="1209" y="634"/>
                </a:cxn>
                <a:cxn ang="0">
                  <a:pos x="1178" y="612"/>
                </a:cxn>
                <a:cxn ang="0">
                  <a:pos x="1148" y="594"/>
                </a:cxn>
                <a:cxn ang="0">
                  <a:pos x="1074" y="549"/>
                </a:cxn>
                <a:cxn ang="0">
                  <a:pos x="952" y="510"/>
                </a:cxn>
                <a:cxn ang="0">
                  <a:pos x="819" y="486"/>
                </a:cxn>
                <a:cxn ang="0">
                  <a:pos x="702" y="472"/>
                </a:cxn>
                <a:cxn ang="0">
                  <a:pos x="624" y="463"/>
                </a:cxn>
                <a:cxn ang="0">
                  <a:pos x="619" y="432"/>
                </a:cxn>
                <a:cxn ang="0">
                  <a:pos x="675" y="369"/>
                </a:cxn>
                <a:cxn ang="0">
                  <a:pos x="745" y="319"/>
                </a:cxn>
                <a:cxn ang="0">
                  <a:pos x="784" y="294"/>
                </a:cxn>
                <a:cxn ang="0">
                  <a:pos x="810" y="283"/>
                </a:cxn>
                <a:cxn ang="0">
                  <a:pos x="833" y="272"/>
                </a:cxn>
                <a:cxn ang="0">
                  <a:pos x="801" y="229"/>
                </a:cxn>
                <a:cxn ang="0">
                  <a:pos x="817" y="141"/>
                </a:cxn>
                <a:cxn ang="0">
                  <a:pos x="885" y="62"/>
                </a:cxn>
                <a:cxn ang="0">
                  <a:pos x="977" y="0"/>
                </a:cxn>
                <a:cxn ang="0">
                  <a:pos x="833" y="20"/>
                </a:cxn>
                <a:cxn ang="0">
                  <a:pos x="694" y="67"/>
                </a:cxn>
                <a:cxn ang="0">
                  <a:pos x="556" y="126"/>
                </a:cxn>
                <a:cxn ang="0">
                  <a:pos x="417" y="182"/>
                </a:cxn>
                <a:cxn ang="0">
                  <a:pos x="277" y="220"/>
                </a:cxn>
              </a:cxnLst>
              <a:rect l="0" t="0" r="r" b="b"/>
              <a:pathLst>
                <a:path w="1216" h="1462">
                  <a:moveTo>
                    <a:pt x="228" y="225"/>
                  </a:moveTo>
                  <a:lnTo>
                    <a:pt x="3" y="243"/>
                  </a:lnTo>
                  <a:lnTo>
                    <a:pt x="0" y="243"/>
                  </a:lnTo>
                  <a:lnTo>
                    <a:pt x="0" y="245"/>
                  </a:lnTo>
                  <a:lnTo>
                    <a:pt x="385" y="632"/>
                  </a:lnTo>
                  <a:lnTo>
                    <a:pt x="707" y="1003"/>
                  </a:lnTo>
                  <a:lnTo>
                    <a:pt x="711" y="1006"/>
                  </a:lnTo>
                  <a:lnTo>
                    <a:pt x="718" y="1019"/>
                  </a:lnTo>
                  <a:lnTo>
                    <a:pt x="732" y="1037"/>
                  </a:lnTo>
                  <a:lnTo>
                    <a:pt x="748" y="1062"/>
                  </a:lnTo>
                  <a:lnTo>
                    <a:pt x="768" y="1091"/>
                  </a:lnTo>
                  <a:lnTo>
                    <a:pt x="792" y="1125"/>
                  </a:lnTo>
                  <a:lnTo>
                    <a:pt x="817" y="1161"/>
                  </a:lnTo>
                  <a:lnTo>
                    <a:pt x="844" y="1199"/>
                  </a:lnTo>
                  <a:lnTo>
                    <a:pt x="869" y="1239"/>
                  </a:lnTo>
                  <a:lnTo>
                    <a:pt x="896" y="1278"/>
                  </a:lnTo>
                  <a:lnTo>
                    <a:pt x="921" y="1318"/>
                  </a:lnTo>
                  <a:lnTo>
                    <a:pt x="945" y="1354"/>
                  </a:lnTo>
                  <a:lnTo>
                    <a:pt x="966" y="1388"/>
                  </a:lnTo>
                  <a:lnTo>
                    <a:pt x="986" y="1417"/>
                  </a:lnTo>
                  <a:lnTo>
                    <a:pt x="1000" y="1442"/>
                  </a:lnTo>
                  <a:lnTo>
                    <a:pt x="1011" y="1462"/>
                  </a:lnTo>
                  <a:lnTo>
                    <a:pt x="1022" y="1395"/>
                  </a:lnTo>
                  <a:lnTo>
                    <a:pt x="1024" y="1330"/>
                  </a:lnTo>
                  <a:lnTo>
                    <a:pt x="1022" y="1266"/>
                  </a:lnTo>
                  <a:lnTo>
                    <a:pt x="1015" y="1203"/>
                  </a:lnTo>
                  <a:lnTo>
                    <a:pt x="1004" y="1140"/>
                  </a:lnTo>
                  <a:lnTo>
                    <a:pt x="991" y="1077"/>
                  </a:lnTo>
                  <a:lnTo>
                    <a:pt x="977" y="1015"/>
                  </a:lnTo>
                  <a:lnTo>
                    <a:pt x="963" y="952"/>
                  </a:lnTo>
                  <a:lnTo>
                    <a:pt x="966" y="943"/>
                  </a:lnTo>
                  <a:lnTo>
                    <a:pt x="977" y="929"/>
                  </a:lnTo>
                  <a:lnTo>
                    <a:pt x="991" y="911"/>
                  </a:lnTo>
                  <a:lnTo>
                    <a:pt x="1009" y="891"/>
                  </a:lnTo>
                  <a:lnTo>
                    <a:pt x="1031" y="873"/>
                  </a:lnTo>
                  <a:lnTo>
                    <a:pt x="1054" y="855"/>
                  </a:lnTo>
                  <a:lnTo>
                    <a:pt x="1076" y="841"/>
                  </a:lnTo>
                  <a:lnTo>
                    <a:pt x="1097" y="832"/>
                  </a:lnTo>
                  <a:lnTo>
                    <a:pt x="1090" y="817"/>
                  </a:lnTo>
                  <a:lnTo>
                    <a:pt x="1081" y="805"/>
                  </a:lnTo>
                  <a:lnTo>
                    <a:pt x="1072" y="792"/>
                  </a:lnTo>
                  <a:lnTo>
                    <a:pt x="1061" y="781"/>
                  </a:lnTo>
                  <a:lnTo>
                    <a:pt x="1051" y="771"/>
                  </a:lnTo>
                  <a:lnTo>
                    <a:pt x="1040" y="760"/>
                  </a:lnTo>
                  <a:lnTo>
                    <a:pt x="1031" y="749"/>
                  </a:lnTo>
                  <a:lnTo>
                    <a:pt x="1022" y="736"/>
                  </a:lnTo>
                  <a:lnTo>
                    <a:pt x="1029" y="726"/>
                  </a:lnTo>
                  <a:lnTo>
                    <a:pt x="1038" y="715"/>
                  </a:lnTo>
                  <a:lnTo>
                    <a:pt x="1047" y="706"/>
                  </a:lnTo>
                  <a:lnTo>
                    <a:pt x="1058" y="695"/>
                  </a:lnTo>
                  <a:lnTo>
                    <a:pt x="1069" y="688"/>
                  </a:lnTo>
                  <a:lnTo>
                    <a:pt x="1079" y="679"/>
                  </a:lnTo>
                  <a:lnTo>
                    <a:pt x="1092" y="672"/>
                  </a:lnTo>
                  <a:lnTo>
                    <a:pt x="1105" y="664"/>
                  </a:lnTo>
                  <a:lnTo>
                    <a:pt x="1119" y="663"/>
                  </a:lnTo>
                  <a:lnTo>
                    <a:pt x="1133" y="661"/>
                  </a:lnTo>
                  <a:lnTo>
                    <a:pt x="1146" y="657"/>
                  </a:lnTo>
                  <a:lnTo>
                    <a:pt x="1160" y="654"/>
                  </a:lnTo>
                  <a:lnTo>
                    <a:pt x="1175" y="650"/>
                  </a:lnTo>
                  <a:lnTo>
                    <a:pt x="1187" y="646"/>
                  </a:lnTo>
                  <a:lnTo>
                    <a:pt x="1202" y="645"/>
                  </a:lnTo>
                  <a:lnTo>
                    <a:pt x="1216" y="643"/>
                  </a:lnTo>
                  <a:lnTo>
                    <a:pt x="1209" y="634"/>
                  </a:lnTo>
                  <a:lnTo>
                    <a:pt x="1200" y="625"/>
                  </a:lnTo>
                  <a:lnTo>
                    <a:pt x="1189" y="619"/>
                  </a:lnTo>
                  <a:lnTo>
                    <a:pt x="1178" y="612"/>
                  </a:lnTo>
                  <a:lnTo>
                    <a:pt x="1168" y="607"/>
                  </a:lnTo>
                  <a:lnTo>
                    <a:pt x="1157" y="601"/>
                  </a:lnTo>
                  <a:lnTo>
                    <a:pt x="1148" y="594"/>
                  </a:lnTo>
                  <a:lnTo>
                    <a:pt x="1139" y="587"/>
                  </a:lnTo>
                  <a:lnTo>
                    <a:pt x="1110" y="567"/>
                  </a:lnTo>
                  <a:lnTo>
                    <a:pt x="1074" y="549"/>
                  </a:lnTo>
                  <a:lnTo>
                    <a:pt x="1036" y="535"/>
                  </a:lnTo>
                  <a:lnTo>
                    <a:pt x="995" y="522"/>
                  </a:lnTo>
                  <a:lnTo>
                    <a:pt x="952" y="510"/>
                  </a:lnTo>
                  <a:lnTo>
                    <a:pt x="907" y="501"/>
                  </a:lnTo>
                  <a:lnTo>
                    <a:pt x="864" y="493"/>
                  </a:lnTo>
                  <a:lnTo>
                    <a:pt x="819" y="486"/>
                  </a:lnTo>
                  <a:lnTo>
                    <a:pt x="777" y="481"/>
                  </a:lnTo>
                  <a:lnTo>
                    <a:pt x="738" y="475"/>
                  </a:lnTo>
                  <a:lnTo>
                    <a:pt x="702" y="472"/>
                  </a:lnTo>
                  <a:lnTo>
                    <a:pt x="669" y="468"/>
                  </a:lnTo>
                  <a:lnTo>
                    <a:pt x="644" y="465"/>
                  </a:lnTo>
                  <a:lnTo>
                    <a:pt x="624" y="463"/>
                  </a:lnTo>
                  <a:lnTo>
                    <a:pt x="612" y="459"/>
                  </a:lnTo>
                  <a:lnTo>
                    <a:pt x="606" y="457"/>
                  </a:lnTo>
                  <a:lnTo>
                    <a:pt x="619" y="432"/>
                  </a:lnTo>
                  <a:lnTo>
                    <a:pt x="633" y="409"/>
                  </a:lnTo>
                  <a:lnTo>
                    <a:pt x="653" y="389"/>
                  </a:lnTo>
                  <a:lnTo>
                    <a:pt x="675" y="369"/>
                  </a:lnTo>
                  <a:lnTo>
                    <a:pt x="698" y="353"/>
                  </a:lnTo>
                  <a:lnTo>
                    <a:pt x="721" y="335"/>
                  </a:lnTo>
                  <a:lnTo>
                    <a:pt x="745" y="319"/>
                  </a:lnTo>
                  <a:lnTo>
                    <a:pt x="768" y="301"/>
                  </a:lnTo>
                  <a:lnTo>
                    <a:pt x="777" y="297"/>
                  </a:lnTo>
                  <a:lnTo>
                    <a:pt x="784" y="294"/>
                  </a:lnTo>
                  <a:lnTo>
                    <a:pt x="793" y="290"/>
                  </a:lnTo>
                  <a:lnTo>
                    <a:pt x="801" y="287"/>
                  </a:lnTo>
                  <a:lnTo>
                    <a:pt x="810" y="283"/>
                  </a:lnTo>
                  <a:lnTo>
                    <a:pt x="817" y="278"/>
                  </a:lnTo>
                  <a:lnTo>
                    <a:pt x="826" y="276"/>
                  </a:lnTo>
                  <a:lnTo>
                    <a:pt x="833" y="272"/>
                  </a:lnTo>
                  <a:lnTo>
                    <a:pt x="822" y="260"/>
                  </a:lnTo>
                  <a:lnTo>
                    <a:pt x="810" y="243"/>
                  </a:lnTo>
                  <a:lnTo>
                    <a:pt x="801" y="229"/>
                  </a:lnTo>
                  <a:lnTo>
                    <a:pt x="797" y="211"/>
                  </a:lnTo>
                  <a:lnTo>
                    <a:pt x="804" y="173"/>
                  </a:lnTo>
                  <a:lnTo>
                    <a:pt x="817" y="141"/>
                  </a:lnTo>
                  <a:lnTo>
                    <a:pt x="835" y="112"/>
                  </a:lnTo>
                  <a:lnTo>
                    <a:pt x="858" y="85"/>
                  </a:lnTo>
                  <a:lnTo>
                    <a:pt x="885" y="62"/>
                  </a:lnTo>
                  <a:lnTo>
                    <a:pt x="914" y="40"/>
                  </a:lnTo>
                  <a:lnTo>
                    <a:pt x="945" y="18"/>
                  </a:lnTo>
                  <a:lnTo>
                    <a:pt x="977" y="0"/>
                  </a:lnTo>
                  <a:lnTo>
                    <a:pt x="928" y="2"/>
                  </a:lnTo>
                  <a:lnTo>
                    <a:pt x="880" y="9"/>
                  </a:lnTo>
                  <a:lnTo>
                    <a:pt x="833" y="20"/>
                  </a:lnTo>
                  <a:lnTo>
                    <a:pt x="786" y="33"/>
                  </a:lnTo>
                  <a:lnTo>
                    <a:pt x="739" y="49"/>
                  </a:lnTo>
                  <a:lnTo>
                    <a:pt x="694" y="67"/>
                  </a:lnTo>
                  <a:lnTo>
                    <a:pt x="648" y="87"/>
                  </a:lnTo>
                  <a:lnTo>
                    <a:pt x="603" y="107"/>
                  </a:lnTo>
                  <a:lnTo>
                    <a:pt x="556" y="126"/>
                  </a:lnTo>
                  <a:lnTo>
                    <a:pt x="511" y="146"/>
                  </a:lnTo>
                  <a:lnTo>
                    <a:pt x="464" y="164"/>
                  </a:lnTo>
                  <a:lnTo>
                    <a:pt x="417" y="182"/>
                  </a:lnTo>
                  <a:lnTo>
                    <a:pt x="371" y="197"/>
                  </a:lnTo>
                  <a:lnTo>
                    <a:pt x="324" y="211"/>
                  </a:lnTo>
                  <a:lnTo>
                    <a:pt x="277" y="220"/>
                  </a:lnTo>
                  <a:lnTo>
                    <a:pt x="228" y="225"/>
                  </a:lnTo>
                  <a:close/>
                </a:path>
              </a:pathLst>
            </a:custGeom>
            <a:solidFill>
              <a:srgbClr val="DD5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2126" y="747"/>
              <a:ext cx="244" cy="162"/>
            </a:xfrm>
            <a:custGeom>
              <a:avLst/>
              <a:gdLst/>
              <a:ahLst/>
              <a:cxnLst>
                <a:cxn ang="0">
                  <a:pos x="256" y="22"/>
                </a:cxn>
                <a:cxn ang="0">
                  <a:pos x="247" y="51"/>
                </a:cxn>
                <a:cxn ang="0">
                  <a:pos x="234" y="83"/>
                </a:cxn>
                <a:cxn ang="0">
                  <a:pos x="218" y="117"/>
                </a:cxn>
                <a:cxn ang="0">
                  <a:pos x="198" y="153"/>
                </a:cxn>
                <a:cxn ang="0">
                  <a:pos x="171" y="189"/>
                </a:cxn>
                <a:cxn ang="0">
                  <a:pos x="135" y="225"/>
                </a:cxn>
                <a:cxn ang="0">
                  <a:pos x="92" y="263"/>
                </a:cxn>
                <a:cxn ang="0">
                  <a:pos x="40" y="301"/>
                </a:cxn>
                <a:cxn ang="0">
                  <a:pos x="0" y="324"/>
                </a:cxn>
                <a:cxn ang="0">
                  <a:pos x="33" y="317"/>
                </a:cxn>
                <a:cxn ang="0">
                  <a:pos x="63" y="308"/>
                </a:cxn>
                <a:cxn ang="0">
                  <a:pos x="96" y="297"/>
                </a:cxn>
                <a:cxn ang="0">
                  <a:pos x="128" y="286"/>
                </a:cxn>
                <a:cxn ang="0">
                  <a:pos x="159" y="272"/>
                </a:cxn>
                <a:cxn ang="0">
                  <a:pos x="189" y="258"/>
                </a:cxn>
                <a:cxn ang="0">
                  <a:pos x="222" y="241"/>
                </a:cxn>
                <a:cxn ang="0">
                  <a:pos x="252" y="225"/>
                </a:cxn>
                <a:cxn ang="0">
                  <a:pos x="281" y="207"/>
                </a:cxn>
                <a:cxn ang="0">
                  <a:pos x="310" y="188"/>
                </a:cxn>
                <a:cxn ang="0">
                  <a:pos x="339" y="168"/>
                </a:cxn>
                <a:cxn ang="0">
                  <a:pos x="366" y="146"/>
                </a:cxn>
                <a:cxn ang="0">
                  <a:pos x="391" y="123"/>
                </a:cxn>
                <a:cxn ang="0">
                  <a:pos x="414" y="101"/>
                </a:cxn>
                <a:cxn ang="0">
                  <a:pos x="438" y="78"/>
                </a:cxn>
                <a:cxn ang="0">
                  <a:pos x="459" y="53"/>
                </a:cxn>
                <a:cxn ang="0">
                  <a:pos x="466" y="38"/>
                </a:cxn>
                <a:cxn ang="0">
                  <a:pos x="477" y="26"/>
                </a:cxn>
                <a:cxn ang="0">
                  <a:pos x="486" y="15"/>
                </a:cxn>
                <a:cxn ang="0">
                  <a:pos x="488" y="0"/>
                </a:cxn>
                <a:cxn ang="0">
                  <a:pos x="459" y="9"/>
                </a:cxn>
                <a:cxn ang="0">
                  <a:pos x="430" y="13"/>
                </a:cxn>
                <a:cxn ang="0">
                  <a:pos x="402" y="17"/>
                </a:cxn>
                <a:cxn ang="0">
                  <a:pos x="373" y="17"/>
                </a:cxn>
                <a:cxn ang="0">
                  <a:pos x="344" y="18"/>
                </a:cxn>
                <a:cxn ang="0">
                  <a:pos x="314" y="18"/>
                </a:cxn>
                <a:cxn ang="0">
                  <a:pos x="285" y="18"/>
                </a:cxn>
                <a:cxn ang="0">
                  <a:pos x="256" y="22"/>
                </a:cxn>
              </a:cxnLst>
              <a:rect l="0" t="0" r="r" b="b"/>
              <a:pathLst>
                <a:path w="488" h="324">
                  <a:moveTo>
                    <a:pt x="256" y="22"/>
                  </a:moveTo>
                  <a:lnTo>
                    <a:pt x="247" y="51"/>
                  </a:lnTo>
                  <a:lnTo>
                    <a:pt x="234" y="83"/>
                  </a:lnTo>
                  <a:lnTo>
                    <a:pt x="218" y="117"/>
                  </a:lnTo>
                  <a:lnTo>
                    <a:pt x="198" y="153"/>
                  </a:lnTo>
                  <a:lnTo>
                    <a:pt x="171" y="189"/>
                  </a:lnTo>
                  <a:lnTo>
                    <a:pt x="135" y="225"/>
                  </a:lnTo>
                  <a:lnTo>
                    <a:pt x="92" y="263"/>
                  </a:lnTo>
                  <a:lnTo>
                    <a:pt x="40" y="301"/>
                  </a:lnTo>
                  <a:lnTo>
                    <a:pt x="0" y="324"/>
                  </a:lnTo>
                  <a:lnTo>
                    <a:pt x="33" y="317"/>
                  </a:lnTo>
                  <a:lnTo>
                    <a:pt x="63" y="308"/>
                  </a:lnTo>
                  <a:lnTo>
                    <a:pt x="96" y="297"/>
                  </a:lnTo>
                  <a:lnTo>
                    <a:pt x="128" y="286"/>
                  </a:lnTo>
                  <a:lnTo>
                    <a:pt x="159" y="272"/>
                  </a:lnTo>
                  <a:lnTo>
                    <a:pt x="189" y="258"/>
                  </a:lnTo>
                  <a:lnTo>
                    <a:pt x="222" y="241"/>
                  </a:lnTo>
                  <a:lnTo>
                    <a:pt x="252" y="225"/>
                  </a:lnTo>
                  <a:lnTo>
                    <a:pt x="281" y="207"/>
                  </a:lnTo>
                  <a:lnTo>
                    <a:pt x="310" y="188"/>
                  </a:lnTo>
                  <a:lnTo>
                    <a:pt x="339" y="168"/>
                  </a:lnTo>
                  <a:lnTo>
                    <a:pt x="366" y="146"/>
                  </a:lnTo>
                  <a:lnTo>
                    <a:pt x="391" y="123"/>
                  </a:lnTo>
                  <a:lnTo>
                    <a:pt x="414" y="101"/>
                  </a:lnTo>
                  <a:lnTo>
                    <a:pt x="438" y="78"/>
                  </a:lnTo>
                  <a:lnTo>
                    <a:pt x="459" y="53"/>
                  </a:lnTo>
                  <a:lnTo>
                    <a:pt x="466" y="38"/>
                  </a:lnTo>
                  <a:lnTo>
                    <a:pt x="477" y="26"/>
                  </a:lnTo>
                  <a:lnTo>
                    <a:pt x="486" y="15"/>
                  </a:lnTo>
                  <a:lnTo>
                    <a:pt x="488" y="0"/>
                  </a:lnTo>
                  <a:lnTo>
                    <a:pt x="459" y="9"/>
                  </a:lnTo>
                  <a:lnTo>
                    <a:pt x="430" y="13"/>
                  </a:lnTo>
                  <a:lnTo>
                    <a:pt x="402" y="17"/>
                  </a:lnTo>
                  <a:lnTo>
                    <a:pt x="373" y="17"/>
                  </a:lnTo>
                  <a:lnTo>
                    <a:pt x="344" y="18"/>
                  </a:lnTo>
                  <a:lnTo>
                    <a:pt x="314" y="18"/>
                  </a:lnTo>
                  <a:lnTo>
                    <a:pt x="285" y="18"/>
                  </a:lnTo>
                  <a:lnTo>
                    <a:pt x="256" y="22"/>
                  </a:lnTo>
                  <a:close/>
                </a:path>
              </a:pathLst>
            </a:custGeom>
            <a:solidFill>
              <a:srgbClr val="DD5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2282" y="775"/>
              <a:ext cx="607" cy="598"/>
            </a:xfrm>
            <a:custGeom>
              <a:avLst/>
              <a:gdLst/>
              <a:ahLst/>
              <a:cxnLst>
                <a:cxn ang="0">
                  <a:pos x="95" y="734"/>
                </a:cxn>
                <a:cxn ang="0">
                  <a:pos x="68" y="808"/>
                </a:cxn>
                <a:cxn ang="0">
                  <a:pos x="43" y="882"/>
                </a:cxn>
                <a:cxn ang="0">
                  <a:pos x="18" y="959"/>
                </a:cxn>
                <a:cxn ang="0">
                  <a:pos x="0" y="1037"/>
                </a:cxn>
                <a:cxn ang="0">
                  <a:pos x="52" y="992"/>
                </a:cxn>
                <a:cxn ang="0">
                  <a:pos x="113" y="956"/>
                </a:cxn>
                <a:cxn ang="0">
                  <a:pos x="174" y="925"/>
                </a:cxn>
                <a:cxn ang="0">
                  <a:pos x="237" y="893"/>
                </a:cxn>
                <a:cxn ang="0">
                  <a:pos x="237" y="799"/>
                </a:cxn>
                <a:cxn ang="0">
                  <a:pos x="277" y="718"/>
                </a:cxn>
                <a:cxn ang="0">
                  <a:pos x="302" y="700"/>
                </a:cxn>
                <a:cxn ang="0">
                  <a:pos x="331" y="686"/>
                </a:cxn>
                <a:cxn ang="0">
                  <a:pos x="360" y="679"/>
                </a:cxn>
                <a:cxn ang="0">
                  <a:pos x="392" y="680"/>
                </a:cxn>
                <a:cxn ang="0">
                  <a:pos x="417" y="684"/>
                </a:cxn>
                <a:cxn ang="0">
                  <a:pos x="437" y="697"/>
                </a:cxn>
                <a:cxn ang="0">
                  <a:pos x="455" y="711"/>
                </a:cxn>
                <a:cxn ang="0">
                  <a:pos x="471" y="725"/>
                </a:cxn>
                <a:cxn ang="0">
                  <a:pos x="493" y="787"/>
                </a:cxn>
                <a:cxn ang="0">
                  <a:pos x="489" y="853"/>
                </a:cxn>
                <a:cxn ang="0">
                  <a:pos x="538" y="886"/>
                </a:cxn>
                <a:cxn ang="0">
                  <a:pos x="576" y="931"/>
                </a:cxn>
                <a:cxn ang="0">
                  <a:pos x="601" y="985"/>
                </a:cxn>
                <a:cxn ang="0">
                  <a:pos x="608" y="1042"/>
                </a:cxn>
                <a:cxn ang="0">
                  <a:pos x="656" y="1006"/>
                </a:cxn>
                <a:cxn ang="0">
                  <a:pos x="707" y="974"/>
                </a:cxn>
                <a:cxn ang="0">
                  <a:pos x="761" y="958"/>
                </a:cxn>
                <a:cxn ang="0">
                  <a:pos x="817" y="968"/>
                </a:cxn>
                <a:cxn ang="0">
                  <a:pos x="833" y="988"/>
                </a:cxn>
                <a:cxn ang="0">
                  <a:pos x="847" y="1010"/>
                </a:cxn>
                <a:cxn ang="0">
                  <a:pos x="860" y="1033"/>
                </a:cxn>
                <a:cxn ang="0">
                  <a:pos x="871" y="1058"/>
                </a:cxn>
                <a:cxn ang="0">
                  <a:pos x="919" y="1055"/>
                </a:cxn>
                <a:cxn ang="0">
                  <a:pos x="966" y="1058"/>
                </a:cxn>
                <a:cxn ang="0">
                  <a:pos x="1013" y="1069"/>
                </a:cxn>
                <a:cxn ang="0">
                  <a:pos x="1060" y="1087"/>
                </a:cxn>
                <a:cxn ang="0">
                  <a:pos x="1101" y="1109"/>
                </a:cxn>
                <a:cxn ang="0">
                  <a:pos x="1142" y="1136"/>
                </a:cxn>
                <a:cxn ang="0">
                  <a:pos x="1180" y="1164"/>
                </a:cxn>
                <a:cxn ang="0">
                  <a:pos x="1214" y="1197"/>
                </a:cxn>
                <a:cxn ang="0">
                  <a:pos x="1169" y="1116"/>
                </a:cxn>
                <a:cxn ang="0">
                  <a:pos x="1101" y="1013"/>
                </a:cxn>
                <a:cxn ang="0">
                  <a:pos x="1020" y="898"/>
                </a:cxn>
                <a:cxn ang="0">
                  <a:pos x="932" y="785"/>
                </a:cxn>
                <a:cxn ang="0">
                  <a:pos x="849" y="679"/>
                </a:cxn>
                <a:cxn ang="0">
                  <a:pos x="779" y="590"/>
                </a:cxn>
                <a:cxn ang="0">
                  <a:pos x="730" y="529"/>
                </a:cxn>
                <a:cxn ang="0">
                  <a:pos x="712" y="508"/>
                </a:cxn>
                <a:cxn ang="0">
                  <a:pos x="235" y="0"/>
                </a:cxn>
                <a:cxn ang="0">
                  <a:pos x="243" y="128"/>
                </a:cxn>
                <a:cxn ang="0">
                  <a:pos x="237" y="257"/>
                </a:cxn>
                <a:cxn ang="0">
                  <a:pos x="214" y="391"/>
                </a:cxn>
                <a:cxn ang="0">
                  <a:pos x="172" y="522"/>
                </a:cxn>
              </a:cxnLst>
              <a:rect l="0" t="0" r="r" b="b"/>
              <a:pathLst>
                <a:path w="1214" h="1197">
                  <a:moveTo>
                    <a:pt x="172" y="522"/>
                  </a:moveTo>
                  <a:lnTo>
                    <a:pt x="95" y="734"/>
                  </a:lnTo>
                  <a:lnTo>
                    <a:pt x="82" y="772"/>
                  </a:lnTo>
                  <a:lnTo>
                    <a:pt x="68" y="808"/>
                  </a:lnTo>
                  <a:lnTo>
                    <a:pt x="55" y="846"/>
                  </a:lnTo>
                  <a:lnTo>
                    <a:pt x="43" y="882"/>
                  </a:lnTo>
                  <a:lnTo>
                    <a:pt x="30" y="920"/>
                  </a:lnTo>
                  <a:lnTo>
                    <a:pt x="18" y="959"/>
                  </a:lnTo>
                  <a:lnTo>
                    <a:pt x="9" y="997"/>
                  </a:lnTo>
                  <a:lnTo>
                    <a:pt x="0" y="1037"/>
                  </a:lnTo>
                  <a:lnTo>
                    <a:pt x="25" y="1013"/>
                  </a:lnTo>
                  <a:lnTo>
                    <a:pt x="52" y="992"/>
                  </a:lnTo>
                  <a:lnTo>
                    <a:pt x="82" y="974"/>
                  </a:lnTo>
                  <a:lnTo>
                    <a:pt x="113" y="956"/>
                  </a:lnTo>
                  <a:lnTo>
                    <a:pt x="144" y="940"/>
                  </a:lnTo>
                  <a:lnTo>
                    <a:pt x="174" y="925"/>
                  </a:lnTo>
                  <a:lnTo>
                    <a:pt x="207" y="909"/>
                  </a:lnTo>
                  <a:lnTo>
                    <a:pt x="237" y="893"/>
                  </a:lnTo>
                  <a:lnTo>
                    <a:pt x="234" y="848"/>
                  </a:lnTo>
                  <a:lnTo>
                    <a:pt x="237" y="799"/>
                  </a:lnTo>
                  <a:lnTo>
                    <a:pt x="252" y="754"/>
                  </a:lnTo>
                  <a:lnTo>
                    <a:pt x="277" y="718"/>
                  </a:lnTo>
                  <a:lnTo>
                    <a:pt x="289" y="709"/>
                  </a:lnTo>
                  <a:lnTo>
                    <a:pt x="302" y="700"/>
                  </a:lnTo>
                  <a:lnTo>
                    <a:pt x="316" y="691"/>
                  </a:lnTo>
                  <a:lnTo>
                    <a:pt x="331" y="686"/>
                  </a:lnTo>
                  <a:lnTo>
                    <a:pt x="345" y="680"/>
                  </a:lnTo>
                  <a:lnTo>
                    <a:pt x="360" y="679"/>
                  </a:lnTo>
                  <a:lnTo>
                    <a:pt x="376" y="679"/>
                  </a:lnTo>
                  <a:lnTo>
                    <a:pt x="392" y="680"/>
                  </a:lnTo>
                  <a:lnTo>
                    <a:pt x="405" y="682"/>
                  </a:lnTo>
                  <a:lnTo>
                    <a:pt x="417" y="684"/>
                  </a:lnTo>
                  <a:lnTo>
                    <a:pt x="428" y="689"/>
                  </a:lnTo>
                  <a:lnTo>
                    <a:pt x="437" y="697"/>
                  </a:lnTo>
                  <a:lnTo>
                    <a:pt x="446" y="704"/>
                  </a:lnTo>
                  <a:lnTo>
                    <a:pt x="455" y="711"/>
                  </a:lnTo>
                  <a:lnTo>
                    <a:pt x="464" y="718"/>
                  </a:lnTo>
                  <a:lnTo>
                    <a:pt x="471" y="725"/>
                  </a:lnTo>
                  <a:lnTo>
                    <a:pt x="486" y="756"/>
                  </a:lnTo>
                  <a:lnTo>
                    <a:pt x="493" y="787"/>
                  </a:lnTo>
                  <a:lnTo>
                    <a:pt x="495" y="819"/>
                  </a:lnTo>
                  <a:lnTo>
                    <a:pt x="489" y="853"/>
                  </a:lnTo>
                  <a:lnTo>
                    <a:pt x="514" y="868"/>
                  </a:lnTo>
                  <a:lnTo>
                    <a:pt x="538" y="886"/>
                  </a:lnTo>
                  <a:lnTo>
                    <a:pt x="558" y="905"/>
                  </a:lnTo>
                  <a:lnTo>
                    <a:pt x="576" y="931"/>
                  </a:lnTo>
                  <a:lnTo>
                    <a:pt x="590" y="956"/>
                  </a:lnTo>
                  <a:lnTo>
                    <a:pt x="601" y="985"/>
                  </a:lnTo>
                  <a:lnTo>
                    <a:pt x="606" y="1013"/>
                  </a:lnTo>
                  <a:lnTo>
                    <a:pt x="608" y="1042"/>
                  </a:lnTo>
                  <a:lnTo>
                    <a:pt x="631" y="1024"/>
                  </a:lnTo>
                  <a:lnTo>
                    <a:pt x="656" y="1006"/>
                  </a:lnTo>
                  <a:lnTo>
                    <a:pt x="682" y="990"/>
                  </a:lnTo>
                  <a:lnTo>
                    <a:pt x="707" y="974"/>
                  </a:lnTo>
                  <a:lnTo>
                    <a:pt x="734" y="963"/>
                  </a:lnTo>
                  <a:lnTo>
                    <a:pt x="761" y="958"/>
                  </a:lnTo>
                  <a:lnTo>
                    <a:pt x="790" y="958"/>
                  </a:lnTo>
                  <a:lnTo>
                    <a:pt x="817" y="968"/>
                  </a:lnTo>
                  <a:lnTo>
                    <a:pt x="826" y="979"/>
                  </a:lnTo>
                  <a:lnTo>
                    <a:pt x="833" y="988"/>
                  </a:lnTo>
                  <a:lnTo>
                    <a:pt x="840" y="999"/>
                  </a:lnTo>
                  <a:lnTo>
                    <a:pt x="847" y="1010"/>
                  </a:lnTo>
                  <a:lnTo>
                    <a:pt x="854" y="1022"/>
                  </a:lnTo>
                  <a:lnTo>
                    <a:pt x="860" y="1033"/>
                  </a:lnTo>
                  <a:lnTo>
                    <a:pt x="865" y="1046"/>
                  </a:lnTo>
                  <a:lnTo>
                    <a:pt x="871" y="1058"/>
                  </a:lnTo>
                  <a:lnTo>
                    <a:pt x="894" y="1055"/>
                  </a:lnTo>
                  <a:lnTo>
                    <a:pt x="919" y="1055"/>
                  </a:lnTo>
                  <a:lnTo>
                    <a:pt x="943" y="1056"/>
                  </a:lnTo>
                  <a:lnTo>
                    <a:pt x="966" y="1058"/>
                  </a:lnTo>
                  <a:lnTo>
                    <a:pt x="991" y="1064"/>
                  </a:lnTo>
                  <a:lnTo>
                    <a:pt x="1013" y="1069"/>
                  </a:lnTo>
                  <a:lnTo>
                    <a:pt x="1036" y="1078"/>
                  </a:lnTo>
                  <a:lnTo>
                    <a:pt x="1060" y="1087"/>
                  </a:lnTo>
                  <a:lnTo>
                    <a:pt x="1081" y="1098"/>
                  </a:lnTo>
                  <a:lnTo>
                    <a:pt x="1101" y="1109"/>
                  </a:lnTo>
                  <a:lnTo>
                    <a:pt x="1123" y="1121"/>
                  </a:lnTo>
                  <a:lnTo>
                    <a:pt x="1142" y="1136"/>
                  </a:lnTo>
                  <a:lnTo>
                    <a:pt x="1162" y="1150"/>
                  </a:lnTo>
                  <a:lnTo>
                    <a:pt x="1180" y="1164"/>
                  </a:lnTo>
                  <a:lnTo>
                    <a:pt x="1198" y="1181"/>
                  </a:lnTo>
                  <a:lnTo>
                    <a:pt x="1214" y="1197"/>
                  </a:lnTo>
                  <a:lnTo>
                    <a:pt x="1195" y="1159"/>
                  </a:lnTo>
                  <a:lnTo>
                    <a:pt x="1169" y="1116"/>
                  </a:lnTo>
                  <a:lnTo>
                    <a:pt x="1137" y="1065"/>
                  </a:lnTo>
                  <a:lnTo>
                    <a:pt x="1101" y="1013"/>
                  </a:lnTo>
                  <a:lnTo>
                    <a:pt x="1061" y="956"/>
                  </a:lnTo>
                  <a:lnTo>
                    <a:pt x="1020" y="898"/>
                  </a:lnTo>
                  <a:lnTo>
                    <a:pt x="975" y="841"/>
                  </a:lnTo>
                  <a:lnTo>
                    <a:pt x="932" y="785"/>
                  </a:lnTo>
                  <a:lnTo>
                    <a:pt x="890" y="729"/>
                  </a:lnTo>
                  <a:lnTo>
                    <a:pt x="849" y="679"/>
                  </a:lnTo>
                  <a:lnTo>
                    <a:pt x="811" y="630"/>
                  </a:lnTo>
                  <a:lnTo>
                    <a:pt x="779" y="590"/>
                  </a:lnTo>
                  <a:lnTo>
                    <a:pt x="752" y="556"/>
                  </a:lnTo>
                  <a:lnTo>
                    <a:pt x="730" y="529"/>
                  </a:lnTo>
                  <a:lnTo>
                    <a:pt x="718" y="513"/>
                  </a:lnTo>
                  <a:lnTo>
                    <a:pt x="712" y="508"/>
                  </a:lnTo>
                  <a:lnTo>
                    <a:pt x="464" y="232"/>
                  </a:lnTo>
                  <a:lnTo>
                    <a:pt x="235" y="0"/>
                  </a:lnTo>
                  <a:lnTo>
                    <a:pt x="241" y="63"/>
                  </a:lnTo>
                  <a:lnTo>
                    <a:pt x="243" y="128"/>
                  </a:lnTo>
                  <a:lnTo>
                    <a:pt x="241" y="193"/>
                  </a:lnTo>
                  <a:lnTo>
                    <a:pt x="237" y="257"/>
                  </a:lnTo>
                  <a:lnTo>
                    <a:pt x="226" y="324"/>
                  </a:lnTo>
                  <a:lnTo>
                    <a:pt x="214" y="391"/>
                  </a:lnTo>
                  <a:lnTo>
                    <a:pt x="196" y="457"/>
                  </a:lnTo>
                  <a:lnTo>
                    <a:pt x="172" y="522"/>
                  </a:lnTo>
                  <a:close/>
                </a:path>
              </a:pathLst>
            </a:custGeom>
            <a:solidFill>
              <a:srgbClr val="DD5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2114" y="785"/>
              <a:ext cx="263" cy="505"/>
            </a:xfrm>
            <a:custGeom>
              <a:avLst/>
              <a:gdLst/>
              <a:ahLst/>
              <a:cxnLst>
                <a:cxn ang="0">
                  <a:pos x="0" y="300"/>
                </a:cxn>
                <a:cxn ang="0">
                  <a:pos x="31" y="306"/>
                </a:cxn>
                <a:cxn ang="0">
                  <a:pos x="70" y="308"/>
                </a:cxn>
                <a:cxn ang="0">
                  <a:pos x="114" y="308"/>
                </a:cxn>
                <a:cxn ang="0">
                  <a:pos x="157" y="308"/>
                </a:cxn>
                <a:cxn ang="0">
                  <a:pos x="196" y="306"/>
                </a:cxn>
                <a:cxn ang="0">
                  <a:pos x="231" y="308"/>
                </a:cxn>
                <a:cxn ang="0">
                  <a:pos x="254" y="311"/>
                </a:cxn>
                <a:cxn ang="0">
                  <a:pos x="265" y="320"/>
                </a:cxn>
                <a:cxn ang="0">
                  <a:pos x="259" y="365"/>
                </a:cxn>
                <a:cxn ang="0">
                  <a:pos x="249" y="410"/>
                </a:cxn>
                <a:cxn ang="0">
                  <a:pos x="234" y="450"/>
                </a:cxn>
                <a:cxn ang="0">
                  <a:pos x="213" y="489"/>
                </a:cxn>
                <a:cxn ang="0">
                  <a:pos x="191" y="527"/>
                </a:cxn>
                <a:cxn ang="0">
                  <a:pos x="164" y="561"/>
                </a:cxn>
                <a:cxn ang="0">
                  <a:pos x="139" y="596"/>
                </a:cxn>
                <a:cxn ang="0">
                  <a:pos x="112" y="630"/>
                </a:cxn>
                <a:cxn ang="0">
                  <a:pos x="128" y="633"/>
                </a:cxn>
                <a:cxn ang="0">
                  <a:pos x="146" y="635"/>
                </a:cxn>
                <a:cxn ang="0">
                  <a:pos x="162" y="639"/>
                </a:cxn>
                <a:cxn ang="0">
                  <a:pos x="180" y="642"/>
                </a:cxn>
                <a:cxn ang="0">
                  <a:pos x="195" y="650"/>
                </a:cxn>
                <a:cxn ang="0">
                  <a:pos x="207" y="659"/>
                </a:cxn>
                <a:cxn ang="0">
                  <a:pos x="218" y="673"/>
                </a:cxn>
                <a:cxn ang="0">
                  <a:pos x="223" y="691"/>
                </a:cxn>
                <a:cxn ang="0">
                  <a:pos x="227" y="704"/>
                </a:cxn>
                <a:cxn ang="0">
                  <a:pos x="234" y="736"/>
                </a:cxn>
                <a:cxn ang="0">
                  <a:pos x="247" y="781"/>
                </a:cxn>
                <a:cxn ang="0">
                  <a:pos x="261" y="837"/>
                </a:cxn>
                <a:cxn ang="0">
                  <a:pos x="274" y="893"/>
                </a:cxn>
                <a:cxn ang="0">
                  <a:pos x="286" y="943"/>
                </a:cxn>
                <a:cxn ang="0">
                  <a:pos x="297" y="984"/>
                </a:cxn>
                <a:cxn ang="0">
                  <a:pos x="303" y="1009"/>
                </a:cxn>
                <a:cxn ang="0">
                  <a:pos x="427" y="531"/>
                </a:cxn>
                <a:cxn ang="0">
                  <a:pos x="455" y="468"/>
                </a:cxn>
                <a:cxn ang="0">
                  <a:pos x="479" y="403"/>
                </a:cxn>
                <a:cxn ang="0">
                  <a:pos x="497" y="336"/>
                </a:cxn>
                <a:cxn ang="0">
                  <a:pos x="509" y="270"/>
                </a:cxn>
                <a:cxn ang="0">
                  <a:pos x="520" y="201"/>
                </a:cxn>
                <a:cxn ang="0">
                  <a:pos x="526" y="133"/>
                </a:cxn>
                <a:cxn ang="0">
                  <a:pos x="527" y="67"/>
                </a:cxn>
                <a:cxn ang="0">
                  <a:pos x="527" y="0"/>
                </a:cxn>
                <a:cxn ang="0">
                  <a:pos x="504" y="29"/>
                </a:cxn>
                <a:cxn ang="0">
                  <a:pos x="479" y="56"/>
                </a:cxn>
                <a:cxn ang="0">
                  <a:pos x="450" y="83"/>
                </a:cxn>
                <a:cxn ang="0">
                  <a:pos x="421" y="108"/>
                </a:cxn>
                <a:cxn ang="0">
                  <a:pos x="391" y="133"/>
                </a:cxn>
                <a:cxn ang="0">
                  <a:pos x="358" y="156"/>
                </a:cxn>
                <a:cxn ang="0">
                  <a:pos x="326" y="178"/>
                </a:cxn>
                <a:cxn ang="0">
                  <a:pos x="292" y="198"/>
                </a:cxn>
                <a:cxn ang="0">
                  <a:pos x="256" y="218"/>
                </a:cxn>
                <a:cxn ang="0">
                  <a:pos x="220" y="236"/>
                </a:cxn>
                <a:cxn ang="0">
                  <a:pos x="184" y="252"/>
                </a:cxn>
                <a:cxn ang="0">
                  <a:pos x="148" y="266"/>
                </a:cxn>
                <a:cxn ang="0">
                  <a:pos x="110" y="277"/>
                </a:cxn>
                <a:cxn ang="0">
                  <a:pos x="74" y="288"/>
                </a:cxn>
                <a:cxn ang="0">
                  <a:pos x="36" y="295"/>
                </a:cxn>
                <a:cxn ang="0">
                  <a:pos x="0" y="300"/>
                </a:cxn>
              </a:cxnLst>
              <a:rect l="0" t="0" r="r" b="b"/>
              <a:pathLst>
                <a:path w="527" h="1009">
                  <a:moveTo>
                    <a:pt x="0" y="300"/>
                  </a:moveTo>
                  <a:lnTo>
                    <a:pt x="31" y="306"/>
                  </a:lnTo>
                  <a:lnTo>
                    <a:pt x="70" y="308"/>
                  </a:lnTo>
                  <a:lnTo>
                    <a:pt x="114" y="308"/>
                  </a:lnTo>
                  <a:lnTo>
                    <a:pt x="157" y="308"/>
                  </a:lnTo>
                  <a:lnTo>
                    <a:pt x="196" y="306"/>
                  </a:lnTo>
                  <a:lnTo>
                    <a:pt x="231" y="308"/>
                  </a:lnTo>
                  <a:lnTo>
                    <a:pt x="254" y="311"/>
                  </a:lnTo>
                  <a:lnTo>
                    <a:pt x="265" y="320"/>
                  </a:lnTo>
                  <a:lnTo>
                    <a:pt x="259" y="365"/>
                  </a:lnTo>
                  <a:lnTo>
                    <a:pt x="249" y="410"/>
                  </a:lnTo>
                  <a:lnTo>
                    <a:pt x="234" y="450"/>
                  </a:lnTo>
                  <a:lnTo>
                    <a:pt x="213" y="489"/>
                  </a:lnTo>
                  <a:lnTo>
                    <a:pt x="191" y="527"/>
                  </a:lnTo>
                  <a:lnTo>
                    <a:pt x="164" y="561"/>
                  </a:lnTo>
                  <a:lnTo>
                    <a:pt x="139" y="596"/>
                  </a:lnTo>
                  <a:lnTo>
                    <a:pt x="112" y="630"/>
                  </a:lnTo>
                  <a:lnTo>
                    <a:pt x="128" y="633"/>
                  </a:lnTo>
                  <a:lnTo>
                    <a:pt x="146" y="635"/>
                  </a:lnTo>
                  <a:lnTo>
                    <a:pt x="162" y="639"/>
                  </a:lnTo>
                  <a:lnTo>
                    <a:pt x="180" y="642"/>
                  </a:lnTo>
                  <a:lnTo>
                    <a:pt x="195" y="650"/>
                  </a:lnTo>
                  <a:lnTo>
                    <a:pt x="207" y="659"/>
                  </a:lnTo>
                  <a:lnTo>
                    <a:pt x="218" y="673"/>
                  </a:lnTo>
                  <a:lnTo>
                    <a:pt x="223" y="691"/>
                  </a:lnTo>
                  <a:lnTo>
                    <a:pt x="227" y="704"/>
                  </a:lnTo>
                  <a:lnTo>
                    <a:pt x="234" y="736"/>
                  </a:lnTo>
                  <a:lnTo>
                    <a:pt x="247" y="781"/>
                  </a:lnTo>
                  <a:lnTo>
                    <a:pt x="261" y="837"/>
                  </a:lnTo>
                  <a:lnTo>
                    <a:pt x="274" y="893"/>
                  </a:lnTo>
                  <a:lnTo>
                    <a:pt x="286" y="943"/>
                  </a:lnTo>
                  <a:lnTo>
                    <a:pt x="297" y="984"/>
                  </a:lnTo>
                  <a:lnTo>
                    <a:pt x="303" y="1009"/>
                  </a:lnTo>
                  <a:lnTo>
                    <a:pt x="427" y="531"/>
                  </a:lnTo>
                  <a:lnTo>
                    <a:pt x="455" y="468"/>
                  </a:lnTo>
                  <a:lnTo>
                    <a:pt x="479" y="403"/>
                  </a:lnTo>
                  <a:lnTo>
                    <a:pt x="497" y="336"/>
                  </a:lnTo>
                  <a:lnTo>
                    <a:pt x="509" y="270"/>
                  </a:lnTo>
                  <a:lnTo>
                    <a:pt x="520" y="201"/>
                  </a:lnTo>
                  <a:lnTo>
                    <a:pt x="526" y="133"/>
                  </a:lnTo>
                  <a:lnTo>
                    <a:pt x="527" y="67"/>
                  </a:lnTo>
                  <a:lnTo>
                    <a:pt x="527" y="0"/>
                  </a:lnTo>
                  <a:lnTo>
                    <a:pt x="504" y="29"/>
                  </a:lnTo>
                  <a:lnTo>
                    <a:pt x="479" y="56"/>
                  </a:lnTo>
                  <a:lnTo>
                    <a:pt x="450" y="83"/>
                  </a:lnTo>
                  <a:lnTo>
                    <a:pt x="421" y="108"/>
                  </a:lnTo>
                  <a:lnTo>
                    <a:pt x="391" y="133"/>
                  </a:lnTo>
                  <a:lnTo>
                    <a:pt x="358" y="156"/>
                  </a:lnTo>
                  <a:lnTo>
                    <a:pt x="326" y="178"/>
                  </a:lnTo>
                  <a:lnTo>
                    <a:pt x="292" y="198"/>
                  </a:lnTo>
                  <a:lnTo>
                    <a:pt x="256" y="218"/>
                  </a:lnTo>
                  <a:lnTo>
                    <a:pt x="220" y="236"/>
                  </a:lnTo>
                  <a:lnTo>
                    <a:pt x="184" y="252"/>
                  </a:lnTo>
                  <a:lnTo>
                    <a:pt x="148" y="266"/>
                  </a:lnTo>
                  <a:lnTo>
                    <a:pt x="110" y="277"/>
                  </a:lnTo>
                  <a:lnTo>
                    <a:pt x="74" y="288"/>
                  </a:lnTo>
                  <a:lnTo>
                    <a:pt x="36" y="295"/>
                  </a:lnTo>
                  <a:lnTo>
                    <a:pt x="0" y="300"/>
                  </a:lnTo>
                  <a:close/>
                </a:path>
              </a:pathLst>
            </a:custGeom>
            <a:solidFill>
              <a:srgbClr val="DD5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2698" y="879"/>
              <a:ext cx="199" cy="18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9"/>
                </a:cxn>
                <a:cxn ang="0">
                  <a:pos x="7" y="23"/>
                </a:cxn>
                <a:cxn ang="0">
                  <a:pos x="20" y="43"/>
                </a:cxn>
                <a:cxn ang="0">
                  <a:pos x="36" y="68"/>
                </a:cxn>
                <a:cxn ang="0">
                  <a:pos x="56" y="97"/>
                </a:cxn>
                <a:cxn ang="0">
                  <a:pos x="79" y="129"/>
                </a:cxn>
                <a:cxn ang="0">
                  <a:pos x="103" y="162"/>
                </a:cxn>
                <a:cxn ang="0">
                  <a:pos x="130" y="196"/>
                </a:cxn>
                <a:cxn ang="0">
                  <a:pos x="155" y="230"/>
                </a:cxn>
                <a:cxn ang="0">
                  <a:pos x="182" y="264"/>
                </a:cxn>
                <a:cxn ang="0">
                  <a:pos x="207" y="293"/>
                </a:cxn>
                <a:cxn ang="0">
                  <a:pos x="229" y="320"/>
                </a:cxn>
                <a:cxn ang="0">
                  <a:pos x="248" y="344"/>
                </a:cxn>
                <a:cxn ang="0">
                  <a:pos x="265" y="362"/>
                </a:cxn>
                <a:cxn ang="0">
                  <a:pos x="277" y="372"/>
                </a:cxn>
                <a:cxn ang="0">
                  <a:pos x="284" y="376"/>
                </a:cxn>
                <a:cxn ang="0">
                  <a:pos x="292" y="360"/>
                </a:cxn>
                <a:cxn ang="0">
                  <a:pos x="301" y="340"/>
                </a:cxn>
                <a:cxn ang="0">
                  <a:pos x="311" y="322"/>
                </a:cxn>
                <a:cxn ang="0">
                  <a:pos x="322" y="304"/>
                </a:cxn>
                <a:cxn ang="0">
                  <a:pos x="337" y="288"/>
                </a:cxn>
                <a:cxn ang="0">
                  <a:pos x="351" y="273"/>
                </a:cxn>
                <a:cxn ang="0">
                  <a:pos x="365" y="264"/>
                </a:cxn>
                <a:cxn ang="0">
                  <a:pos x="382" y="257"/>
                </a:cxn>
                <a:cxn ang="0">
                  <a:pos x="382" y="216"/>
                </a:cxn>
                <a:cxn ang="0">
                  <a:pos x="387" y="165"/>
                </a:cxn>
                <a:cxn ang="0">
                  <a:pos x="394" y="120"/>
                </a:cxn>
                <a:cxn ang="0">
                  <a:pos x="399" y="93"/>
                </a:cxn>
                <a:cxn ang="0">
                  <a:pos x="392" y="86"/>
                </a:cxn>
                <a:cxn ang="0">
                  <a:pos x="378" y="79"/>
                </a:cxn>
                <a:cxn ang="0">
                  <a:pos x="360" y="72"/>
                </a:cxn>
                <a:cxn ang="0">
                  <a:pos x="337" y="63"/>
                </a:cxn>
                <a:cxn ang="0">
                  <a:pos x="310" y="56"/>
                </a:cxn>
                <a:cxn ang="0">
                  <a:pos x="281" y="47"/>
                </a:cxn>
                <a:cxn ang="0">
                  <a:pos x="248" y="39"/>
                </a:cxn>
                <a:cxn ang="0">
                  <a:pos x="216" y="30"/>
                </a:cxn>
                <a:cxn ang="0">
                  <a:pos x="184" y="23"/>
                </a:cxn>
                <a:cxn ang="0">
                  <a:pos x="149" y="16"/>
                </a:cxn>
                <a:cxn ang="0">
                  <a:pos x="119" y="11"/>
                </a:cxn>
                <a:cxn ang="0">
                  <a:pos x="88" y="5"/>
                </a:cxn>
                <a:cxn ang="0">
                  <a:pos x="59" y="3"/>
                </a:cxn>
                <a:cxn ang="0">
                  <a:pos x="36" y="0"/>
                </a:cxn>
                <a:cxn ang="0">
                  <a:pos x="16" y="0"/>
                </a:cxn>
                <a:cxn ang="0">
                  <a:pos x="0" y="2"/>
                </a:cxn>
              </a:cxnLst>
              <a:rect l="0" t="0" r="r" b="b"/>
              <a:pathLst>
                <a:path w="399" h="376">
                  <a:moveTo>
                    <a:pt x="0" y="2"/>
                  </a:moveTo>
                  <a:lnTo>
                    <a:pt x="0" y="9"/>
                  </a:lnTo>
                  <a:lnTo>
                    <a:pt x="7" y="23"/>
                  </a:lnTo>
                  <a:lnTo>
                    <a:pt x="20" y="43"/>
                  </a:lnTo>
                  <a:lnTo>
                    <a:pt x="36" y="68"/>
                  </a:lnTo>
                  <a:lnTo>
                    <a:pt x="56" y="97"/>
                  </a:lnTo>
                  <a:lnTo>
                    <a:pt x="79" y="129"/>
                  </a:lnTo>
                  <a:lnTo>
                    <a:pt x="103" y="162"/>
                  </a:lnTo>
                  <a:lnTo>
                    <a:pt x="130" y="196"/>
                  </a:lnTo>
                  <a:lnTo>
                    <a:pt x="155" y="230"/>
                  </a:lnTo>
                  <a:lnTo>
                    <a:pt x="182" y="264"/>
                  </a:lnTo>
                  <a:lnTo>
                    <a:pt x="207" y="293"/>
                  </a:lnTo>
                  <a:lnTo>
                    <a:pt x="229" y="320"/>
                  </a:lnTo>
                  <a:lnTo>
                    <a:pt x="248" y="344"/>
                  </a:lnTo>
                  <a:lnTo>
                    <a:pt x="265" y="362"/>
                  </a:lnTo>
                  <a:lnTo>
                    <a:pt x="277" y="372"/>
                  </a:lnTo>
                  <a:lnTo>
                    <a:pt x="284" y="376"/>
                  </a:lnTo>
                  <a:lnTo>
                    <a:pt x="292" y="360"/>
                  </a:lnTo>
                  <a:lnTo>
                    <a:pt x="301" y="340"/>
                  </a:lnTo>
                  <a:lnTo>
                    <a:pt x="311" y="322"/>
                  </a:lnTo>
                  <a:lnTo>
                    <a:pt x="322" y="304"/>
                  </a:lnTo>
                  <a:lnTo>
                    <a:pt x="337" y="288"/>
                  </a:lnTo>
                  <a:lnTo>
                    <a:pt x="351" y="273"/>
                  </a:lnTo>
                  <a:lnTo>
                    <a:pt x="365" y="264"/>
                  </a:lnTo>
                  <a:lnTo>
                    <a:pt x="382" y="257"/>
                  </a:lnTo>
                  <a:lnTo>
                    <a:pt x="382" y="216"/>
                  </a:lnTo>
                  <a:lnTo>
                    <a:pt x="387" y="165"/>
                  </a:lnTo>
                  <a:lnTo>
                    <a:pt x="394" y="120"/>
                  </a:lnTo>
                  <a:lnTo>
                    <a:pt x="399" y="93"/>
                  </a:lnTo>
                  <a:lnTo>
                    <a:pt x="392" y="86"/>
                  </a:lnTo>
                  <a:lnTo>
                    <a:pt x="378" y="79"/>
                  </a:lnTo>
                  <a:lnTo>
                    <a:pt x="360" y="72"/>
                  </a:lnTo>
                  <a:lnTo>
                    <a:pt x="337" y="63"/>
                  </a:lnTo>
                  <a:lnTo>
                    <a:pt x="310" y="56"/>
                  </a:lnTo>
                  <a:lnTo>
                    <a:pt x="281" y="47"/>
                  </a:lnTo>
                  <a:lnTo>
                    <a:pt x="248" y="39"/>
                  </a:lnTo>
                  <a:lnTo>
                    <a:pt x="216" y="30"/>
                  </a:lnTo>
                  <a:lnTo>
                    <a:pt x="184" y="23"/>
                  </a:lnTo>
                  <a:lnTo>
                    <a:pt x="149" y="16"/>
                  </a:lnTo>
                  <a:lnTo>
                    <a:pt x="119" y="11"/>
                  </a:lnTo>
                  <a:lnTo>
                    <a:pt x="88" y="5"/>
                  </a:lnTo>
                  <a:lnTo>
                    <a:pt x="59" y="3"/>
                  </a:lnTo>
                  <a:lnTo>
                    <a:pt x="36" y="0"/>
                  </a:lnTo>
                  <a:lnTo>
                    <a:pt x="16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2577" y="556"/>
              <a:ext cx="205" cy="78"/>
            </a:xfrm>
            <a:custGeom>
              <a:avLst/>
              <a:gdLst/>
              <a:ahLst/>
              <a:cxnLst>
                <a:cxn ang="0">
                  <a:pos x="410" y="27"/>
                </a:cxn>
                <a:cxn ang="0">
                  <a:pos x="401" y="0"/>
                </a:cxn>
                <a:cxn ang="0">
                  <a:pos x="0" y="128"/>
                </a:cxn>
                <a:cxn ang="0">
                  <a:pos x="9" y="155"/>
                </a:cxn>
                <a:cxn ang="0">
                  <a:pos x="410" y="27"/>
                </a:cxn>
              </a:cxnLst>
              <a:rect l="0" t="0" r="r" b="b"/>
              <a:pathLst>
                <a:path w="410" h="155">
                  <a:moveTo>
                    <a:pt x="410" y="27"/>
                  </a:moveTo>
                  <a:lnTo>
                    <a:pt x="401" y="0"/>
                  </a:lnTo>
                  <a:lnTo>
                    <a:pt x="0" y="128"/>
                  </a:lnTo>
                  <a:lnTo>
                    <a:pt x="9" y="155"/>
                  </a:lnTo>
                  <a:lnTo>
                    <a:pt x="410" y="27"/>
                  </a:lnTo>
                  <a:close/>
                </a:path>
              </a:pathLst>
            </a:custGeom>
            <a:solidFill>
              <a:srgbClr val="DD5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2716" y="913"/>
              <a:ext cx="206" cy="78"/>
            </a:xfrm>
            <a:custGeom>
              <a:avLst/>
              <a:gdLst/>
              <a:ahLst/>
              <a:cxnLst>
                <a:cxn ang="0">
                  <a:pos x="410" y="29"/>
                </a:cxn>
                <a:cxn ang="0">
                  <a:pos x="401" y="0"/>
                </a:cxn>
                <a:cxn ang="0">
                  <a:pos x="0" y="128"/>
                </a:cxn>
                <a:cxn ang="0">
                  <a:pos x="9" y="157"/>
                </a:cxn>
                <a:cxn ang="0">
                  <a:pos x="410" y="29"/>
                </a:cxn>
              </a:cxnLst>
              <a:rect l="0" t="0" r="r" b="b"/>
              <a:pathLst>
                <a:path w="410" h="157">
                  <a:moveTo>
                    <a:pt x="410" y="29"/>
                  </a:moveTo>
                  <a:lnTo>
                    <a:pt x="401" y="0"/>
                  </a:lnTo>
                  <a:lnTo>
                    <a:pt x="0" y="128"/>
                  </a:lnTo>
                  <a:lnTo>
                    <a:pt x="9" y="157"/>
                  </a:lnTo>
                  <a:lnTo>
                    <a:pt x="410" y="29"/>
                  </a:lnTo>
                  <a:close/>
                </a:path>
              </a:pathLst>
            </a:custGeom>
            <a:solidFill>
              <a:srgbClr val="DD5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2662" y="891"/>
              <a:ext cx="206" cy="78"/>
            </a:xfrm>
            <a:custGeom>
              <a:avLst/>
              <a:gdLst/>
              <a:ahLst/>
              <a:cxnLst>
                <a:cxn ang="0">
                  <a:pos x="410" y="29"/>
                </a:cxn>
                <a:cxn ang="0">
                  <a:pos x="401" y="0"/>
                </a:cxn>
                <a:cxn ang="0">
                  <a:pos x="0" y="128"/>
                </a:cxn>
                <a:cxn ang="0">
                  <a:pos x="9" y="157"/>
                </a:cxn>
                <a:cxn ang="0">
                  <a:pos x="410" y="29"/>
                </a:cxn>
              </a:cxnLst>
              <a:rect l="0" t="0" r="r" b="b"/>
              <a:pathLst>
                <a:path w="410" h="157">
                  <a:moveTo>
                    <a:pt x="410" y="29"/>
                  </a:moveTo>
                  <a:lnTo>
                    <a:pt x="401" y="0"/>
                  </a:lnTo>
                  <a:lnTo>
                    <a:pt x="0" y="128"/>
                  </a:lnTo>
                  <a:lnTo>
                    <a:pt x="9" y="157"/>
                  </a:lnTo>
                  <a:lnTo>
                    <a:pt x="410" y="29"/>
                  </a:lnTo>
                  <a:close/>
                </a:path>
              </a:pathLst>
            </a:custGeom>
            <a:solidFill>
              <a:srgbClr val="DD5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2620" y="866"/>
              <a:ext cx="205" cy="78"/>
            </a:xfrm>
            <a:custGeom>
              <a:avLst/>
              <a:gdLst/>
              <a:ahLst/>
              <a:cxnLst>
                <a:cxn ang="0">
                  <a:pos x="411" y="29"/>
                </a:cxn>
                <a:cxn ang="0">
                  <a:pos x="402" y="0"/>
                </a:cxn>
                <a:cxn ang="0">
                  <a:pos x="0" y="128"/>
                </a:cxn>
                <a:cxn ang="0">
                  <a:pos x="9" y="156"/>
                </a:cxn>
                <a:cxn ang="0">
                  <a:pos x="411" y="29"/>
                </a:cxn>
              </a:cxnLst>
              <a:rect l="0" t="0" r="r" b="b"/>
              <a:pathLst>
                <a:path w="411" h="156">
                  <a:moveTo>
                    <a:pt x="411" y="29"/>
                  </a:moveTo>
                  <a:lnTo>
                    <a:pt x="402" y="0"/>
                  </a:lnTo>
                  <a:lnTo>
                    <a:pt x="0" y="128"/>
                  </a:lnTo>
                  <a:lnTo>
                    <a:pt x="9" y="156"/>
                  </a:lnTo>
                  <a:lnTo>
                    <a:pt x="411" y="29"/>
                  </a:lnTo>
                  <a:close/>
                </a:path>
              </a:pathLst>
            </a:custGeom>
            <a:solidFill>
              <a:srgbClr val="DD5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2707" y="957"/>
              <a:ext cx="205" cy="78"/>
            </a:xfrm>
            <a:custGeom>
              <a:avLst/>
              <a:gdLst/>
              <a:ahLst/>
              <a:cxnLst>
                <a:cxn ang="0">
                  <a:pos x="410" y="28"/>
                </a:cxn>
                <a:cxn ang="0">
                  <a:pos x="401" y="0"/>
                </a:cxn>
                <a:cxn ang="0">
                  <a:pos x="0" y="127"/>
                </a:cxn>
                <a:cxn ang="0">
                  <a:pos x="9" y="156"/>
                </a:cxn>
                <a:cxn ang="0">
                  <a:pos x="410" y="28"/>
                </a:cxn>
              </a:cxnLst>
              <a:rect l="0" t="0" r="r" b="b"/>
              <a:pathLst>
                <a:path w="410" h="156">
                  <a:moveTo>
                    <a:pt x="410" y="28"/>
                  </a:moveTo>
                  <a:lnTo>
                    <a:pt x="401" y="0"/>
                  </a:lnTo>
                  <a:lnTo>
                    <a:pt x="0" y="127"/>
                  </a:lnTo>
                  <a:lnTo>
                    <a:pt x="9" y="156"/>
                  </a:lnTo>
                  <a:lnTo>
                    <a:pt x="410" y="28"/>
                  </a:lnTo>
                  <a:close/>
                </a:path>
              </a:pathLst>
            </a:custGeom>
            <a:solidFill>
              <a:srgbClr val="DD5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auto">
            <a:xfrm>
              <a:off x="2742" y="994"/>
              <a:ext cx="167" cy="69"/>
            </a:xfrm>
            <a:custGeom>
              <a:avLst/>
              <a:gdLst/>
              <a:ahLst/>
              <a:cxnLst>
                <a:cxn ang="0">
                  <a:pos x="333" y="29"/>
                </a:cxn>
                <a:cxn ang="0">
                  <a:pos x="324" y="0"/>
                </a:cxn>
                <a:cxn ang="0">
                  <a:pos x="5" y="105"/>
                </a:cxn>
                <a:cxn ang="0">
                  <a:pos x="0" y="139"/>
                </a:cxn>
                <a:cxn ang="0">
                  <a:pos x="333" y="29"/>
                </a:cxn>
              </a:cxnLst>
              <a:rect l="0" t="0" r="r" b="b"/>
              <a:pathLst>
                <a:path w="333" h="139">
                  <a:moveTo>
                    <a:pt x="333" y="29"/>
                  </a:moveTo>
                  <a:lnTo>
                    <a:pt x="324" y="0"/>
                  </a:lnTo>
                  <a:lnTo>
                    <a:pt x="5" y="105"/>
                  </a:lnTo>
                  <a:lnTo>
                    <a:pt x="0" y="139"/>
                  </a:lnTo>
                  <a:lnTo>
                    <a:pt x="333" y="29"/>
                  </a:lnTo>
                  <a:close/>
                </a:path>
              </a:pathLst>
            </a:custGeom>
            <a:solidFill>
              <a:srgbClr val="DD5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1630" y="1137"/>
              <a:ext cx="630" cy="788"/>
            </a:xfrm>
            <a:custGeom>
              <a:avLst/>
              <a:gdLst/>
              <a:ahLst/>
              <a:cxnLst>
                <a:cxn ang="0">
                  <a:pos x="704" y="239"/>
                </a:cxn>
                <a:cxn ang="0">
                  <a:pos x="612" y="311"/>
                </a:cxn>
                <a:cxn ang="0">
                  <a:pos x="576" y="305"/>
                </a:cxn>
                <a:cxn ang="0">
                  <a:pos x="538" y="449"/>
                </a:cxn>
                <a:cxn ang="0">
                  <a:pos x="479" y="102"/>
                </a:cxn>
                <a:cxn ang="0">
                  <a:pos x="475" y="3"/>
                </a:cxn>
                <a:cxn ang="0">
                  <a:pos x="385" y="14"/>
                </a:cxn>
                <a:cxn ang="0">
                  <a:pos x="347" y="187"/>
                </a:cxn>
                <a:cxn ang="0">
                  <a:pos x="394" y="354"/>
                </a:cxn>
                <a:cxn ang="0">
                  <a:pos x="425" y="500"/>
                </a:cxn>
                <a:cxn ang="0">
                  <a:pos x="349" y="484"/>
                </a:cxn>
                <a:cxn ang="0">
                  <a:pos x="304" y="505"/>
                </a:cxn>
                <a:cxn ang="0">
                  <a:pos x="239" y="568"/>
                </a:cxn>
                <a:cxn ang="0">
                  <a:pos x="185" y="602"/>
                </a:cxn>
                <a:cxn ang="0">
                  <a:pos x="51" y="622"/>
                </a:cxn>
                <a:cxn ang="0">
                  <a:pos x="61" y="685"/>
                </a:cxn>
                <a:cxn ang="0">
                  <a:pos x="203" y="761"/>
                </a:cxn>
                <a:cxn ang="0">
                  <a:pos x="74" y="874"/>
                </a:cxn>
                <a:cxn ang="0">
                  <a:pos x="52" y="912"/>
                </a:cxn>
                <a:cxn ang="0">
                  <a:pos x="101" y="941"/>
                </a:cxn>
                <a:cxn ang="0">
                  <a:pos x="92" y="1250"/>
                </a:cxn>
                <a:cxn ang="0">
                  <a:pos x="155" y="1216"/>
                </a:cxn>
                <a:cxn ang="0">
                  <a:pos x="234" y="1191"/>
                </a:cxn>
                <a:cxn ang="0">
                  <a:pos x="324" y="1176"/>
                </a:cxn>
                <a:cxn ang="0">
                  <a:pos x="360" y="1117"/>
                </a:cxn>
                <a:cxn ang="0">
                  <a:pos x="410" y="1074"/>
                </a:cxn>
                <a:cxn ang="0">
                  <a:pos x="452" y="1142"/>
                </a:cxn>
                <a:cxn ang="0">
                  <a:pos x="463" y="1220"/>
                </a:cxn>
                <a:cxn ang="0">
                  <a:pos x="488" y="1286"/>
                </a:cxn>
                <a:cxn ang="0">
                  <a:pos x="486" y="1356"/>
                </a:cxn>
                <a:cxn ang="0">
                  <a:pos x="554" y="1333"/>
                </a:cxn>
                <a:cxn ang="0">
                  <a:pos x="621" y="1347"/>
                </a:cxn>
                <a:cxn ang="0">
                  <a:pos x="688" y="1427"/>
                </a:cxn>
                <a:cxn ang="0">
                  <a:pos x="788" y="1490"/>
                </a:cxn>
                <a:cxn ang="0">
                  <a:pos x="824" y="1549"/>
                </a:cxn>
                <a:cxn ang="0">
                  <a:pos x="869" y="1560"/>
                </a:cxn>
                <a:cxn ang="0">
                  <a:pos x="912" y="1502"/>
                </a:cxn>
                <a:cxn ang="0">
                  <a:pos x="970" y="1320"/>
                </a:cxn>
                <a:cxn ang="0">
                  <a:pos x="1006" y="1203"/>
                </a:cxn>
                <a:cxn ang="0">
                  <a:pos x="1078" y="1175"/>
                </a:cxn>
                <a:cxn ang="0">
                  <a:pos x="1076" y="1092"/>
                </a:cxn>
                <a:cxn ang="0">
                  <a:pos x="1175" y="1092"/>
                </a:cxn>
                <a:cxn ang="0">
                  <a:pos x="1184" y="1040"/>
                </a:cxn>
                <a:cxn ang="0">
                  <a:pos x="1100" y="917"/>
                </a:cxn>
                <a:cxn ang="0">
                  <a:pos x="990" y="842"/>
                </a:cxn>
                <a:cxn ang="0">
                  <a:pos x="941" y="804"/>
                </a:cxn>
                <a:cxn ang="0">
                  <a:pos x="1024" y="781"/>
                </a:cxn>
                <a:cxn ang="0">
                  <a:pos x="1049" y="728"/>
                </a:cxn>
                <a:cxn ang="0">
                  <a:pos x="1127" y="660"/>
                </a:cxn>
                <a:cxn ang="0">
                  <a:pos x="1233" y="644"/>
                </a:cxn>
                <a:cxn ang="0">
                  <a:pos x="1240" y="577"/>
                </a:cxn>
                <a:cxn ang="0">
                  <a:pos x="1096" y="460"/>
                </a:cxn>
                <a:cxn ang="0">
                  <a:pos x="1098" y="377"/>
                </a:cxn>
                <a:cxn ang="0">
                  <a:pos x="1019" y="367"/>
                </a:cxn>
                <a:cxn ang="0">
                  <a:pos x="943" y="370"/>
                </a:cxn>
                <a:cxn ang="0">
                  <a:pos x="875" y="379"/>
                </a:cxn>
                <a:cxn ang="0">
                  <a:pos x="824" y="270"/>
                </a:cxn>
              </a:cxnLst>
              <a:rect l="0" t="0" r="r" b="b"/>
              <a:pathLst>
                <a:path w="1262" h="1576">
                  <a:moveTo>
                    <a:pt x="797" y="178"/>
                  </a:moveTo>
                  <a:lnTo>
                    <a:pt x="772" y="190"/>
                  </a:lnTo>
                  <a:lnTo>
                    <a:pt x="749" y="207"/>
                  </a:lnTo>
                  <a:lnTo>
                    <a:pt x="725" y="221"/>
                  </a:lnTo>
                  <a:lnTo>
                    <a:pt x="704" y="239"/>
                  </a:lnTo>
                  <a:lnTo>
                    <a:pt x="682" y="257"/>
                  </a:lnTo>
                  <a:lnTo>
                    <a:pt x="661" y="275"/>
                  </a:lnTo>
                  <a:lnTo>
                    <a:pt x="639" y="293"/>
                  </a:lnTo>
                  <a:lnTo>
                    <a:pt x="619" y="313"/>
                  </a:lnTo>
                  <a:lnTo>
                    <a:pt x="612" y="311"/>
                  </a:lnTo>
                  <a:lnTo>
                    <a:pt x="605" y="309"/>
                  </a:lnTo>
                  <a:lnTo>
                    <a:pt x="598" y="307"/>
                  </a:lnTo>
                  <a:lnTo>
                    <a:pt x="590" y="305"/>
                  </a:lnTo>
                  <a:lnTo>
                    <a:pt x="583" y="305"/>
                  </a:lnTo>
                  <a:lnTo>
                    <a:pt x="576" y="305"/>
                  </a:lnTo>
                  <a:lnTo>
                    <a:pt x="569" y="305"/>
                  </a:lnTo>
                  <a:lnTo>
                    <a:pt x="562" y="305"/>
                  </a:lnTo>
                  <a:lnTo>
                    <a:pt x="554" y="340"/>
                  </a:lnTo>
                  <a:lnTo>
                    <a:pt x="545" y="394"/>
                  </a:lnTo>
                  <a:lnTo>
                    <a:pt x="538" y="449"/>
                  </a:lnTo>
                  <a:lnTo>
                    <a:pt x="529" y="485"/>
                  </a:lnTo>
                  <a:lnTo>
                    <a:pt x="515" y="395"/>
                  </a:lnTo>
                  <a:lnTo>
                    <a:pt x="499" y="268"/>
                  </a:lnTo>
                  <a:lnTo>
                    <a:pt x="484" y="153"/>
                  </a:lnTo>
                  <a:lnTo>
                    <a:pt x="479" y="102"/>
                  </a:lnTo>
                  <a:lnTo>
                    <a:pt x="482" y="79"/>
                  </a:lnTo>
                  <a:lnTo>
                    <a:pt x="486" y="55"/>
                  </a:lnTo>
                  <a:lnTo>
                    <a:pt x="491" y="32"/>
                  </a:lnTo>
                  <a:lnTo>
                    <a:pt x="493" y="9"/>
                  </a:lnTo>
                  <a:lnTo>
                    <a:pt x="475" y="3"/>
                  </a:lnTo>
                  <a:lnTo>
                    <a:pt x="459" y="0"/>
                  </a:lnTo>
                  <a:lnTo>
                    <a:pt x="439" y="1"/>
                  </a:lnTo>
                  <a:lnTo>
                    <a:pt x="421" y="3"/>
                  </a:lnTo>
                  <a:lnTo>
                    <a:pt x="403" y="9"/>
                  </a:lnTo>
                  <a:lnTo>
                    <a:pt x="385" y="14"/>
                  </a:lnTo>
                  <a:lnTo>
                    <a:pt x="369" y="19"/>
                  </a:lnTo>
                  <a:lnTo>
                    <a:pt x="353" y="27"/>
                  </a:lnTo>
                  <a:lnTo>
                    <a:pt x="344" y="61"/>
                  </a:lnTo>
                  <a:lnTo>
                    <a:pt x="344" y="126"/>
                  </a:lnTo>
                  <a:lnTo>
                    <a:pt x="347" y="187"/>
                  </a:lnTo>
                  <a:lnTo>
                    <a:pt x="349" y="214"/>
                  </a:lnTo>
                  <a:lnTo>
                    <a:pt x="353" y="226"/>
                  </a:lnTo>
                  <a:lnTo>
                    <a:pt x="364" y="257"/>
                  </a:lnTo>
                  <a:lnTo>
                    <a:pt x="378" y="304"/>
                  </a:lnTo>
                  <a:lnTo>
                    <a:pt x="394" y="354"/>
                  </a:lnTo>
                  <a:lnTo>
                    <a:pt x="410" y="408"/>
                  </a:lnTo>
                  <a:lnTo>
                    <a:pt x="425" y="453"/>
                  </a:lnTo>
                  <a:lnTo>
                    <a:pt x="436" y="487"/>
                  </a:lnTo>
                  <a:lnTo>
                    <a:pt x="441" y="502"/>
                  </a:lnTo>
                  <a:lnTo>
                    <a:pt x="425" y="500"/>
                  </a:lnTo>
                  <a:lnTo>
                    <a:pt x="410" y="496"/>
                  </a:lnTo>
                  <a:lnTo>
                    <a:pt x="394" y="494"/>
                  </a:lnTo>
                  <a:lnTo>
                    <a:pt x="380" y="491"/>
                  </a:lnTo>
                  <a:lnTo>
                    <a:pt x="364" y="487"/>
                  </a:lnTo>
                  <a:lnTo>
                    <a:pt x="349" y="484"/>
                  </a:lnTo>
                  <a:lnTo>
                    <a:pt x="333" y="478"/>
                  </a:lnTo>
                  <a:lnTo>
                    <a:pt x="319" y="473"/>
                  </a:lnTo>
                  <a:lnTo>
                    <a:pt x="311" y="482"/>
                  </a:lnTo>
                  <a:lnTo>
                    <a:pt x="308" y="493"/>
                  </a:lnTo>
                  <a:lnTo>
                    <a:pt x="304" y="505"/>
                  </a:lnTo>
                  <a:lnTo>
                    <a:pt x="301" y="516"/>
                  </a:lnTo>
                  <a:lnTo>
                    <a:pt x="286" y="532"/>
                  </a:lnTo>
                  <a:lnTo>
                    <a:pt x="272" y="547"/>
                  </a:lnTo>
                  <a:lnTo>
                    <a:pt x="256" y="559"/>
                  </a:lnTo>
                  <a:lnTo>
                    <a:pt x="239" y="568"/>
                  </a:lnTo>
                  <a:lnTo>
                    <a:pt x="225" y="575"/>
                  </a:lnTo>
                  <a:lnTo>
                    <a:pt x="214" y="581"/>
                  </a:lnTo>
                  <a:lnTo>
                    <a:pt x="207" y="584"/>
                  </a:lnTo>
                  <a:lnTo>
                    <a:pt x="203" y="586"/>
                  </a:lnTo>
                  <a:lnTo>
                    <a:pt x="185" y="602"/>
                  </a:lnTo>
                  <a:lnTo>
                    <a:pt x="164" y="613"/>
                  </a:lnTo>
                  <a:lnTo>
                    <a:pt x="137" y="620"/>
                  </a:lnTo>
                  <a:lnTo>
                    <a:pt x="110" y="624"/>
                  </a:lnTo>
                  <a:lnTo>
                    <a:pt x="79" y="624"/>
                  </a:lnTo>
                  <a:lnTo>
                    <a:pt x="51" y="622"/>
                  </a:lnTo>
                  <a:lnTo>
                    <a:pt x="24" y="619"/>
                  </a:lnTo>
                  <a:lnTo>
                    <a:pt x="0" y="615"/>
                  </a:lnTo>
                  <a:lnTo>
                    <a:pt x="9" y="638"/>
                  </a:lnTo>
                  <a:lnTo>
                    <a:pt x="31" y="662"/>
                  </a:lnTo>
                  <a:lnTo>
                    <a:pt x="61" y="685"/>
                  </a:lnTo>
                  <a:lnTo>
                    <a:pt x="99" y="709"/>
                  </a:lnTo>
                  <a:lnTo>
                    <a:pt x="135" y="728"/>
                  </a:lnTo>
                  <a:lnTo>
                    <a:pt x="167" y="745"/>
                  </a:lnTo>
                  <a:lnTo>
                    <a:pt x="193" y="755"/>
                  </a:lnTo>
                  <a:lnTo>
                    <a:pt x="203" y="761"/>
                  </a:lnTo>
                  <a:lnTo>
                    <a:pt x="184" y="784"/>
                  </a:lnTo>
                  <a:lnTo>
                    <a:pt x="158" y="808"/>
                  </a:lnTo>
                  <a:lnTo>
                    <a:pt x="131" y="831"/>
                  </a:lnTo>
                  <a:lnTo>
                    <a:pt x="101" y="854"/>
                  </a:lnTo>
                  <a:lnTo>
                    <a:pt x="74" y="874"/>
                  </a:lnTo>
                  <a:lnTo>
                    <a:pt x="52" y="889"/>
                  </a:lnTo>
                  <a:lnTo>
                    <a:pt x="36" y="899"/>
                  </a:lnTo>
                  <a:lnTo>
                    <a:pt x="31" y="903"/>
                  </a:lnTo>
                  <a:lnTo>
                    <a:pt x="42" y="908"/>
                  </a:lnTo>
                  <a:lnTo>
                    <a:pt x="52" y="912"/>
                  </a:lnTo>
                  <a:lnTo>
                    <a:pt x="63" y="917"/>
                  </a:lnTo>
                  <a:lnTo>
                    <a:pt x="74" y="921"/>
                  </a:lnTo>
                  <a:lnTo>
                    <a:pt x="85" y="926"/>
                  </a:lnTo>
                  <a:lnTo>
                    <a:pt x="94" y="934"/>
                  </a:lnTo>
                  <a:lnTo>
                    <a:pt x="101" y="941"/>
                  </a:lnTo>
                  <a:lnTo>
                    <a:pt x="108" y="952"/>
                  </a:lnTo>
                  <a:lnTo>
                    <a:pt x="106" y="1027"/>
                  </a:lnTo>
                  <a:lnTo>
                    <a:pt x="101" y="1126"/>
                  </a:lnTo>
                  <a:lnTo>
                    <a:pt x="94" y="1212"/>
                  </a:lnTo>
                  <a:lnTo>
                    <a:pt x="92" y="1250"/>
                  </a:lnTo>
                  <a:lnTo>
                    <a:pt x="103" y="1241"/>
                  </a:lnTo>
                  <a:lnTo>
                    <a:pt x="115" y="1234"/>
                  </a:lnTo>
                  <a:lnTo>
                    <a:pt x="128" y="1229"/>
                  </a:lnTo>
                  <a:lnTo>
                    <a:pt x="142" y="1221"/>
                  </a:lnTo>
                  <a:lnTo>
                    <a:pt x="155" y="1216"/>
                  </a:lnTo>
                  <a:lnTo>
                    <a:pt x="169" y="1211"/>
                  </a:lnTo>
                  <a:lnTo>
                    <a:pt x="184" y="1205"/>
                  </a:lnTo>
                  <a:lnTo>
                    <a:pt x="198" y="1200"/>
                  </a:lnTo>
                  <a:lnTo>
                    <a:pt x="216" y="1194"/>
                  </a:lnTo>
                  <a:lnTo>
                    <a:pt x="234" y="1191"/>
                  </a:lnTo>
                  <a:lnTo>
                    <a:pt x="254" y="1187"/>
                  </a:lnTo>
                  <a:lnTo>
                    <a:pt x="272" y="1184"/>
                  </a:lnTo>
                  <a:lnTo>
                    <a:pt x="290" y="1182"/>
                  </a:lnTo>
                  <a:lnTo>
                    <a:pt x="308" y="1178"/>
                  </a:lnTo>
                  <a:lnTo>
                    <a:pt x="324" y="1176"/>
                  </a:lnTo>
                  <a:lnTo>
                    <a:pt x="342" y="1173"/>
                  </a:lnTo>
                  <a:lnTo>
                    <a:pt x="347" y="1160"/>
                  </a:lnTo>
                  <a:lnTo>
                    <a:pt x="351" y="1146"/>
                  </a:lnTo>
                  <a:lnTo>
                    <a:pt x="356" y="1132"/>
                  </a:lnTo>
                  <a:lnTo>
                    <a:pt x="360" y="1117"/>
                  </a:lnTo>
                  <a:lnTo>
                    <a:pt x="365" y="1103"/>
                  </a:lnTo>
                  <a:lnTo>
                    <a:pt x="373" y="1090"/>
                  </a:lnTo>
                  <a:lnTo>
                    <a:pt x="383" y="1079"/>
                  </a:lnTo>
                  <a:lnTo>
                    <a:pt x="396" y="1072"/>
                  </a:lnTo>
                  <a:lnTo>
                    <a:pt x="410" y="1074"/>
                  </a:lnTo>
                  <a:lnTo>
                    <a:pt x="425" y="1078"/>
                  </a:lnTo>
                  <a:lnTo>
                    <a:pt x="436" y="1085"/>
                  </a:lnTo>
                  <a:lnTo>
                    <a:pt x="446" y="1094"/>
                  </a:lnTo>
                  <a:lnTo>
                    <a:pt x="457" y="1119"/>
                  </a:lnTo>
                  <a:lnTo>
                    <a:pt x="452" y="1142"/>
                  </a:lnTo>
                  <a:lnTo>
                    <a:pt x="441" y="1164"/>
                  </a:lnTo>
                  <a:lnTo>
                    <a:pt x="434" y="1187"/>
                  </a:lnTo>
                  <a:lnTo>
                    <a:pt x="445" y="1198"/>
                  </a:lnTo>
                  <a:lnTo>
                    <a:pt x="454" y="1209"/>
                  </a:lnTo>
                  <a:lnTo>
                    <a:pt x="463" y="1220"/>
                  </a:lnTo>
                  <a:lnTo>
                    <a:pt x="470" y="1230"/>
                  </a:lnTo>
                  <a:lnTo>
                    <a:pt x="477" y="1243"/>
                  </a:lnTo>
                  <a:lnTo>
                    <a:pt x="482" y="1257"/>
                  </a:lnTo>
                  <a:lnTo>
                    <a:pt x="486" y="1272"/>
                  </a:lnTo>
                  <a:lnTo>
                    <a:pt x="488" y="1286"/>
                  </a:lnTo>
                  <a:lnTo>
                    <a:pt x="482" y="1306"/>
                  </a:lnTo>
                  <a:lnTo>
                    <a:pt x="479" y="1331"/>
                  </a:lnTo>
                  <a:lnTo>
                    <a:pt x="475" y="1351"/>
                  </a:lnTo>
                  <a:lnTo>
                    <a:pt x="473" y="1360"/>
                  </a:lnTo>
                  <a:lnTo>
                    <a:pt x="486" y="1356"/>
                  </a:lnTo>
                  <a:lnTo>
                    <a:pt x="500" y="1351"/>
                  </a:lnTo>
                  <a:lnTo>
                    <a:pt x="513" y="1346"/>
                  </a:lnTo>
                  <a:lnTo>
                    <a:pt x="527" y="1340"/>
                  </a:lnTo>
                  <a:lnTo>
                    <a:pt x="540" y="1337"/>
                  </a:lnTo>
                  <a:lnTo>
                    <a:pt x="554" y="1333"/>
                  </a:lnTo>
                  <a:lnTo>
                    <a:pt x="569" y="1329"/>
                  </a:lnTo>
                  <a:lnTo>
                    <a:pt x="583" y="1328"/>
                  </a:lnTo>
                  <a:lnTo>
                    <a:pt x="596" y="1333"/>
                  </a:lnTo>
                  <a:lnTo>
                    <a:pt x="610" y="1338"/>
                  </a:lnTo>
                  <a:lnTo>
                    <a:pt x="621" y="1347"/>
                  </a:lnTo>
                  <a:lnTo>
                    <a:pt x="630" y="1358"/>
                  </a:lnTo>
                  <a:lnTo>
                    <a:pt x="635" y="1385"/>
                  </a:lnTo>
                  <a:lnTo>
                    <a:pt x="646" y="1405"/>
                  </a:lnTo>
                  <a:lnTo>
                    <a:pt x="666" y="1418"/>
                  </a:lnTo>
                  <a:lnTo>
                    <a:pt x="688" y="1427"/>
                  </a:lnTo>
                  <a:lnTo>
                    <a:pt x="713" y="1436"/>
                  </a:lnTo>
                  <a:lnTo>
                    <a:pt x="736" y="1446"/>
                  </a:lnTo>
                  <a:lnTo>
                    <a:pt x="759" y="1459"/>
                  </a:lnTo>
                  <a:lnTo>
                    <a:pt x="777" y="1479"/>
                  </a:lnTo>
                  <a:lnTo>
                    <a:pt x="788" y="1490"/>
                  </a:lnTo>
                  <a:lnTo>
                    <a:pt x="797" y="1500"/>
                  </a:lnTo>
                  <a:lnTo>
                    <a:pt x="804" y="1511"/>
                  </a:lnTo>
                  <a:lnTo>
                    <a:pt x="812" y="1524"/>
                  </a:lnTo>
                  <a:lnTo>
                    <a:pt x="819" y="1536"/>
                  </a:lnTo>
                  <a:lnTo>
                    <a:pt x="824" y="1549"/>
                  </a:lnTo>
                  <a:lnTo>
                    <a:pt x="830" y="1563"/>
                  </a:lnTo>
                  <a:lnTo>
                    <a:pt x="835" y="1576"/>
                  </a:lnTo>
                  <a:lnTo>
                    <a:pt x="848" y="1574"/>
                  </a:lnTo>
                  <a:lnTo>
                    <a:pt x="860" y="1569"/>
                  </a:lnTo>
                  <a:lnTo>
                    <a:pt x="869" y="1560"/>
                  </a:lnTo>
                  <a:lnTo>
                    <a:pt x="880" y="1549"/>
                  </a:lnTo>
                  <a:lnTo>
                    <a:pt x="887" y="1538"/>
                  </a:lnTo>
                  <a:lnTo>
                    <a:pt x="896" y="1526"/>
                  </a:lnTo>
                  <a:lnTo>
                    <a:pt x="903" y="1515"/>
                  </a:lnTo>
                  <a:lnTo>
                    <a:pt x="912" y="1502"/>
                  </a:lnTo>
                  <a:lnTo>
                    <a:pt x="930" y="1466"/>
                  </a:lnTo>
                  <a:lnTo>
                    <a:pt x="947" y="1428"/>
                  </a:lnTo>
                  <a:lnTo>
                    <a:pt x="957" y="1391"/>
                  </a:lnTo>
                  <a:lnTo>
                    <a:pt x="963" y="1353"/>
                  </a:lnTo>
                  <a:lnTo>
                    <a:pt x="970" y="1320"/>
                  </a:lnTo>
                  <a:lnTo>
                    <a:pt x="974" y="1286"/>
                  </a:lnTo>
                  <a:lnTo>
                    <a:pt x="977" y="1254"/>
                  </a:lnTo>
                  <a:lnTo>
                    <a:pt x="981" y="1221"/>
                  </a:lnTo>
                  <a:lnTo>
                    <a:pt x="993" y="1212"/>
                  </a:lnTo>
                  <a:lnTo>
                    <a:pt x="1006" y="1203"/>
                  </a:lnTo>
                  <a:lnTo>
                    <a:pt x="1020" y="1196"/>
                  </a:lnTo>
                  <a:lnTo>
                    <a:pt x="1035" y="1189"/>
                  </a:lnTo>
                  <a:lnTo>
                    <a:pt x="1049" y="1184"/>
                  </a:lnTo>
                  <a:lnTo>
                    <a:pt x="1064" y="1178"/>
                  </a:lnTo>
                  <a:lnTo>
                    <a:pt x="1078" y="1175"/>
                  </a:lnTo>
                  <a:lnTo>
                    <a:pt x="1094" y="1171"/>
                  </a:lnTo>
                  <a:lnTo>
                    <a:pt x="1094" y="1155"/>
                  </a:lnTo>
                  <a:lnTo>
                    <a:pt x="1089" y="1128"/>
                  </a:lnTo>
                  <a:lnTo>
                    <a:pt x="1080" y="1103"/>
                  </a:lnTo>
                  <a:lnTo>
                    <a:pt x="1076" y="1092"/>
                  </a:lnTo>
                  <a:lnTo>
                    <a:pt x="1092" y="1088"/>
                  </a:lnTo>
                  <a:lnTo>
                    <a:pt x="1114" y="1087"/>
                  </a:lnTo>
                  <a:lnTo>
                    <a:pt x="1134" y="1087"/>
                  </a:lnTo>
                  <a:lnTo>
                    <a:pt x="1155" y="1088"/>
                  </a:lnTo>
                  <a:lnTo>
                    <a:pt x="1175" y="1092"/>
                  </a:lnTo>
                  <a:lnTo>
                    <a:pt x="1191" y="1094"/>
                  </a:lnTo>
                  <a:lnTo>
                    <a:pt x="1202" y="1097"/>
                  </a:lnTo>
                  <a:lnTo>
                    <a:pt x="1206" y="1097"/>
                  </a:lnTo>
                  <a:lnTo>
                    <a:pt x="1197" y="1069"/>
                  </a:lnTo>
                  <a:lnTo>
                    <a:pt x="1184" y="1040"/>
                  </a:lnTo>
                  <a:lnTo>
                    <a:pt x="1172" y="1013"/>
                  </a:lnTo>
                  <a:lnTo>
                    <a:pt x="1157" y="988"/>
                  </a:lnTo>
                  <a:lnTo>
                    <a:pt x="1139" y="962"/>
                  </a:lnTo>
                  <a:lnTo>
                    <a:pt x="1121" y="939"/>
                  </a:lnTo>
                  <a:lnTo>
                    <a:pt x="1100" y="917"/>
                  </a:lnTo>
                  <a:lnTo>
                    <a:pt x="1074" y="898"/>
                  </a:lnTo>
                  <a:lnTo>
                    <a:pt x="1058" y="883"/>
                  </a:lnTo>
                  <a:lnTo>
                    <a:pt x="1037" y="869"/>
                  </a:lnTo>
                  <a:lnTo>
                    <a:pt x="1013" y="856"/>
                  </a:lnTo>
                  <a:lnTo>
                    <a:pt x="990" y="842"/>
                  </a:lnTo>
                  <a:lnTo>
                    <a:pt x="966" y="831"/>
                  </a:lnTo>
                  <a:lnTo>
                    <a:pt x="947" y="822"/>
                  </a:lnTo>
                  <a:lnTo>
                    <a:pt x="932" y="813"/>
                  </a:lnTo>
                  <a:lnTo>
                    <a:pt x="927" y="809"/>
                  </a:lnTo>
                  <a:lnTo>
                    <a:pt x="941" y="804"/>
                  </a:lnTo>
                  <a:lnTo>
                    <a:pt x="957" y="799"/>
                  </a:lnTo>
                  <a:lnTo>
                    <a:pt x="974" y="793"/>
                  </a:lnTo>
                  <a:lnTo>
                    <a:pt x="990" y="788"/>
                  </a:lnTo>
                  <a:lnTo>
                    <a:pt x="1006" y="784"/>
                  </a:lnTo>
                  <a:lnTo>
                    <a:pt x="1024" y="781"/>
                  </a:lnTo>
                  <a:lnTo>
                    <a:pt x="1040" y="777"/>
                  </a:lnTo>
                  <a:lnTo>
                    <a:pt x="1056" y="773"/>
                  </a:lnTo>
                  <a:lnTo>
                    <a:pt x="1055" y="759"/>
                  </a:lnTo>
                  <a:lnTo>
                    <a:pt x="1053" y="745"/>
                  </a:lnTo>
                  <a:lnTo>
                    <a:pt x="1049" y="728"/>
                  </a:lnTo>
                  <a:lnTo>
                    <a:pt x="1053" y="714"/>
                  </a:lnTo>
                  <a:lnTo>
                    <a:pt x="1069" y="696"/>
                  </a:lnTo>
                  <a:lnTo>
                    <a:pt x="1085" y="682"/>
                  </a:lnTo>
                  <a:lnTo>
                    <a:pt x="1105" y="669"/>
                  </a:lnTo>
                  <a:lnTo>
                    <a:pt x="1127" y="660"/>
                  </a:lnTo>
                  <a:lnTo>
                    <a:pt x="1150" y="653"/>
                  </a:lnTo>
                  <a:lnTo>
                    <a:pt x="1173" y="647"/>
                  </a:lnTo>
                  <a:lnTo>
                    <a:pt x="1197" y="644"/>
                  </a:lnTo>
                  <a:lnTo>
                    <a:pt x="1222" y="640"/>
                  </a:lnTo>
                  <a:lnTo>
                    <a:pt x="1233" y="644"/>
                  </a:lnTo>
                  <a:lnTo>
                    <a:pt x="1245" y="647"/>
                  </a:lnTo>
                  <a:lnTo>
                    <a:pt x="1256" y="649"/>
                  </a:lnTo>
                  <a:lnTo>
                    <a:pt x="1262" y="649"/>
                  </a:lnTo>
                  <a:lnTo>
                    <a:pt x="1254" y="611"/>
                  </a:lnTo>
                  <a:lnTo>
                    <a:pt x="1240" y="577"/>
                  </a:lnTo>
                  <a:lnTo>
                    <a:pt x="1218" y="548"/>
                  </a:lnTo>
                  <a:lnTo>
                    <a:pt x="1191" y="521"/>
                  </a:lnTo>
                  <a:lnTo>
                    <a:pt x="1163" y="498"/>
                  </a:lnTo>
                  <a:lnTo>
                    <a:pt x="1130" y="476"/>
                  </a:lnTo>
                  <a:lnTo>
                    <a:pt x="1096" y="460"/>
                  </a:lnTo>
                  <a:lnTo>
                    <a:pt x="1062" y="444"/>
                  </a:lnTo>
                  <a:lnTo>
                    <a:pt x="1071" y="430"/>
                  </a:lnTo>
                  <a:lnTo>
                    <a:pt x="1083" y="410"/>
                  </a:lnTo>
                  <a:lnTo>
                    <a:pt x="1094" y="390"/>
                  </a:lnTo>
                  <a:lnTo>
                    <a:pt x="1098" y="377"/>
                  </a:lnTo>
                  <a:lnTo>
                    <a:pt x="1082" y="376"/>
                  </a:lnTo>
                  <a:lnTo>
                    <a:pt x="1067" y="374"/>
                  </a:lnTo>
                  <a:lnTo>
                    <a:pt x="1051" y="370"/>
                  </a:lnTo>
                  <a:lnTo>
                    <a:pt x="1035" y="368"/>
                  </a:lnTo>
                  <a:lnTo>
                    <a:pt x="1019" y="367"/>
                  </a:lnTo>
                  <a:lnTo>
                    <a:pt x="1002" y="365"/>
                  </a:lnTo>
                  <a:lnTo>
                    <a:pt x="986" y="365"/>
                  </a:lnTo>
                  <a:lnTo>
                    <a:pt x="970" y="365"/>
                  </a:lnTo>
                  <a:lnTo>
                    <a:pt x="956" y="368"/>
                  </a:lnTo>
                  <a:lnTo>
                    <a:pt x="943" y="370"/>
                  </a:lnTo>
                  <a:lnTo>
                    <a:pt x="929" y="372"/>
                  </a:lnTo>
                  <a:lnTo>
                    <a:pt x="916" y="374"/>
                  </a:lnTo>
                  <a:lnTo>
                    <a:pt x="902" y="374"/>
                  </a:lnTo>
                  <a:lnTo>
                    <a:pt x="889" y="376"/>
                  </a:lnTo>
                  <a:lnTo>
                    <a:pt x="875" y="379"/>
                  </a:lnTo>
                  <a:lnTo>
                    <a:pt x="860" y="383"/>
                  </a:lnTo>
                  <a:lnTo>
                    <a:pt x="853" y="367"/>
                  </a:lnTo>
                  <a:lnTo>
                    <a:pt x="844" y="340"/>
                  </a:lnTo>
                  <a:lnTo>
                    <a:pt x="833" y="305"/>
                  </a:lnTo>
                  <a:lnTo>
                    <a:pt x="824" y="270"/>
                  </a:lnTo>
                  <a:lnTo>
                    <a:pt x="813" y="235"/>
                  </a:lnTo>
                  <a:lnTo>
                    <a:pt x="804" y="207"/>
                  </a:lnTo>
                  <a:lnTo>
                    <a:pt x="799" y="185"/>
                  </a:lnTo>
                  <a:lnTo>
                    <a:pt x="797" y="1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auto">
            <a:xfrm>
              <a:off x="1935" y="1264"/>
              <a:ext cx="305" cy="176"/>
            </a:xfrm>
            <a:custGeom>
              <a:avLst/>
              <a:gdLst/>
              <a:ahLst/>
              <a:cxnLst>
                <a:cxn ang="0">
                  <a:pos x="203" y="195"/>
                </a:cxn>
                <a:cxn ang="0">
                  <a:pos x="203" y="146"/>
                </a:cxn>
                <a:cxn ang="0">
                  <a:pos x="198" y="97"/>
                </a:cxn>
                <a:cxn ang="0">
                  <a:pos x="189" y="49"/>
                </a:cxn>
                <a:cxn ang="0">
                  <a:pos x="176" y="0"/>
                </a:cxn>
                <a:cxn ang="0">
                  <a:pos x="164" y="33"/>
                </a:cxn>
                <a:cxn ang="0">
                  <a:pos x="157" y="65"/>
                </a:cxn>
                <a:cxn ang="0">
                  <a:pos x="149" y="97"/>
                </a:cxn>
                <a:cxn ang="0">
                  <a:pos x="144" y="132"/>
                </a:cxn>
                <a:cxn ang="0">
                  <a:pos x="137" y="164"/>
                </a:cxn>
                <a:cxn ang="0">
                  <a:pos x="126" y="196"/>
                </a:cxn>
                <a:cxn ang="0">
                  <a:pos x="110" y="225"/>
                </a:cxn>
                <a:cxn ang="0">
                  <a:pos x="85" y="254"/>
                </a:cxn>
                <a:cxn ang="0">
                  <a:pos x="76" y="261"/>
                </a:cxn>
                <a:cxn ang="0">
                  <a:pos x="65" y="267"/>
                </a:cxn>
                <a:cxn ang="0">
                  <a:pos x="51" y="274"/>
                </a:cxn>
                <a:cxn ang="0">
                  <a:pos x="38" y="279"/>
                </a:cxn>
                <a:cxn ang="0">
                  <a:pos x="25" y="286"/>
                </a:cxn>
                <a:cxn ang="0">
                  <a:pos x="13" y="290"/>
                </a:cxn>
                <a:cxn ang="0">
                  <a:pos x="6" y="294"/>
                </a:cxn>
                <a:cxn ang="0">
                  <a:pos x="0" y="295"/>
                </a:cxn>
                <a:cxn ang="0">
                  <a:pos x="33" y="304"/>
                </a:cxn>
                <a:cxn ang="0">
                  <a:pos x="65" y="310"/>
                </a:cxn>
                <a:cxn ang="0">
                  <a:pos x="97" y="315"/>
                </a:cxn>
                <a:cxn ang="0">
                  <a:pos x="131" y="321"/>
                </a:cxn>
                <a:cxn ang="0">
                  <a:pos x="164" y="322"/>
                </a:cxn>
                <a:cxn ang="0">
                  <a:pos x="198" y="326"/>
                </a:cxn>
                <a:cxn ang="0">
                  <a:pos x="230" y="326"/>
                </a:cxn>
                <a:cxn ang="0">
                  <a:pos x="265" y="326"/>
                </a:cxn>
                <a:cxn ang="0">
                  <a:pos x="452" y="321"/>
                </a:cxn>
                <a:cxn ang="0">
                  <a:pos x="473" y="321"/>
                </a:cxn>
                <a:cxn ang="0">
                  <a:pos x="493" y="322"/>
                </a:cxn>
                <a:cxn ang="0">
                  <a:pos x="513" y="324"/>
                </a:cxn>
                <a:cxn ang="0">
                  <a:pos x="533" y="328"/>
                </a:cxn>
                <a:cxn ang="0">
                  <a:pos x="553" y="333"/>
                </a:cxn>
                <a:cxn ang="0">
                  <a:pos x="572" y="339"/>
                </a:cxn>
                <a:cxn ang="0">
                  <a:pos x="590" y="346"/>
                </a:cxn>
                <a:cxn ang="0">
                  <a:pos x="610" y="353"/>
                </a:cxn>
                <a:cxn ang="0">
                  <a:pos x="590" y="331"/>
                </a:cxn>
                <a:cxn ang="0">
                  <a:pos x="569" y="310"/>
                </a:cxn>
                <a:cxn ang="0">
                  <a:pos x="544" y="292"/>
                </a:cxn>
                <a:cxn ang="0">
                  <a:pos x="518" y="272"/>
                </a:cxn>
                <a:cxn ang="0">
                  <a:pos x="493" y="256"/>
                </a:cxn>
                <a:cxn ang="0">
                  <a:pos x="466" y="240"/>
                </a:cxn>
                <a:cxn ang="0">
                  <a:pos x="437" y="225"/>
                </a:cxn>
                <a:cxn ang="0">
                  <a:pos x="410" y="213"/>
                </a:cxn>
                <a:cxn ang="0">
                  <a:pos x="412" y="196"/>
                </a:cxn>
                <a:cxn ang="0">
                  <a:pos x="416" y="180"/>
                </a:cxn>
                <a:cxn ang="0">
                  <a:pos x="425" y="168"/>
                </a:cxn>
                <a:cxn ang="0">
                  <a:pos x="437" y="155"/>
                </a:cxn>
                <a:cxn ang="0">
                  <a:pos x="405" y="151"/>
                </a:cxn>
                <a:cxn ang="0">
                  <a:pos x="369" y="153"/>
                </a:cxn>
                <a:cxn ang="0">
                  <a:pos x="329" y="159"/>
                </a:cxn>
                <a:cxn ang="0">
                  <a:pos x="292" y="168"/>
                </a:cxn>
                <a:cxn ang="0">
                  <a:pos x="257" y="177"/>
                </a:cxn>
                <a:cxn ang="0">
                  <a:pos x="229" y="186"/>
                </a:cxn>
                <a:cxn ang="0">
                  <a:pos x="211" y="193"/>
                </a:cxn>
                <a:cxn ang="0">
                  <a:pos x="203" y="195"/>
                </a:cxn>
              </a:cxnLst>
              <a:rect l="0" t="0" r="r" b="b"/>
              <a:pathLst>
                <a:path w="610" h="353">
                  <a:moveTo>
                    <a:pt x="203" y="195"/>
                  </a:moveTo>
                  <a:lnTo>
                    <a:pt x="203" y="146"/>
                  </a:lnTo>
                  <a:lnTo>
                    <a:pt x="198" y="97"/>
                  </a:lnTo>
                  <a:lnTo>
                    <a:pt x="189" y="49"/>
                  </a:lnTo>
                  <a:lnTo>
                    <a:pt x="176" y="0"/>
                  </a:lnTo>
                  <a:lnTo>
                    <a:pt x="164" y="33"/>
                  </a:lnTo>
                  <a:lnTo>
                    <a:pt x="157" y="65"/>
                  </a:lnTo>
                  <a:lnTo>
                    <a:pt x="149" y="97"/>
                  </a:lnTo>
                  <a:lnTo>
                    <a:pt x="144" y="132"/>
                  </a:lnTo>
                  <a:lnTo>
                    <a:pt x="137" y="164"/>
                  </a:lnTo>
                  <a:lnTo>
                    <a:pt x="126" y="196"/>
                  </a:lnTo>
                  <a:lnTo>
                    <a:pt x="110" y="225"/>
                  </a:lnTo>
                  <a:lnTo>
                    <a:pt x="85" y="254"/>
                  </a:lnTo>
                  <a:lnTo>
                    <a:pt x="76" y="261"/>
                  </a:lnTo>
                  <a:lnTo>
                    <a:pt x="65" y="267"/>
                  </a:lnTo>
                  <a:lnTo>
                    <a:pt x="51" y="274"/>
                  </a:lnTo>
                  <a:lnTo>
                    <a:pt x="38" y="279"/>
                  </a:lnTo>
                  <a:lnTo>
                    <a:pt x="25" y="286"/>
                  </a:lnTo>
                  <a:lnTo>
                    <a:pt x="13" y="290"/>
                  </a:lnTo>
                  <a:lnTo>
                    <a:pt x="6" y="294"/>
                  </a:lnTo>
                  <a:lnTo>
                    <a:pt x="0" y="295"/>
                  </a:lnTo>
                  <a:lnTo>
                    <a:pt x="33" y="304"/>
                  </a:lnTo>
                  <a:lnTo>
                    <a:pt x="65" y="310"/>
                  </a:lnTo>
                  <a:lnTo>
                    <a:pt x="97" y="315"/>
                  </a:lnTo>
                  <a:lnTo>
                    <a:pt x="131" y="321"/>
                  </a:lnTo>
                  <a:lnTo>
                    <a:pt x="164" y="322"/>
                  </a:lnTo>
                  <a:lnTo>
                    <a:pt x="198" y="326"/>
                  </a:lnTo>
                  <a:lnTo>
                    <a:pt x="230" y="326"/>
                  </a:lnTo>
                  <a:lnTo>
                    <a:pt x="265" y="326"/>
                  </a:lnTo>
                  <a:lnTo>
                    <a:pt x="452" y="321"/>
                  </a:lnTo>
                  <a:lnTo>
                    <a:pt x="473" y="321"/>
                  </a:lnTo>
                  <a:lnTo>
                    <a:pt x="493" y="322"/>
                  </a:lnTo>
                  <a:lnTo>
                    <a:pt x="513" y="324"/>
                  </a:lnTo>
                  <a:lnTo>
                    <a:pt x="533" y="328"/>
                  </a:lnTo>
                  <a:lnTo>
                    <a:pt x="553" y="333"/>
                  </a:lnTo>
                  <a:lnTo>
                    <a:pt x="572" y="339"/>
                  </a:lnTo>
                  <a:lnTo>
                    <a:pt x="590" y="346"/>
                  </a:lnTo>
                  <a:lnTo>
                    <a:pt x="610" y="353"/>
                  </a:lnTo>
                  <a:lnTo>
                    <a:pt x="590" y="331"/>
                  </a:lnTo>
                  <a:lnTo>
                    <a:pt x="569" y="310"/>
                  </a:lnTo>
                  <a:lnTo>
                    <a:pt x="544" y="292"/>
                  </a:lnTo>
                  <a:lnTo>
                    <a:pt x="518" y="272"/>
                  </a:lnTo>
                  <a:lnTo>
                    <a:pt x="493" y="256"/>
                  </a:lnTo>
                  <a:lnTo>
                    <a:pt x="466" y="240"/>
                  </a:lnTo>
                  <a:lnTo>
                    <a:pt x="437" y="225"/>
                  </a:lnTo>
                  <a:lnTo>
                    <a:pt x="410" y="213"/>
                  </a:lnTo>
                  <a:lnTo>
                    <a:pt x="412" y="196"/>
                  </a:lnTo>
                  <a:lnTo>
                    <a:pt x="416" y="180"/>
                  </a:lnTo>
                  <a:lnTo>
                    <a:pt x="425" y="168"/>
                  </a:lnTo>
                  <a:lnTo>
                    <a:pt x="437" y="155"/>
                  </a:lnTo>
                  <a:lnTo>
                    <a:pt x="405" y="151"/>
                  </a:lnTo>
                  <a:lnTo>
                    <a:pt x="369" y="153"/>
                  </a:lnTo>
                  <a:lnTo>
                    <a:pt x="329" y="159"/>
                  </a:lnTo>
                  <a:lnTo>
                    <a:pt x="292" y="168"/>
                  </a:lnTo>
                  <a:lnTo>
                    <a:pt x="257" y="177"/>
                  </a:lnTo>
                  <a:lnTo>
                    <a:pt x="229" y="186"/>
                  </a:lnTo>
                  <a:lnTo>
                    <a:pt x="211" y="193"/>
                  </a:lnTo>
                  <a:lnTo>
                    <a:pt x="203" y="195"/>
                  </a:lnTo>
                  <a:close/>
                </a:path>
              </a:pathLst>
            </a:custGeom>
            <a:solidFill>
              <a:srgbClr val="FF28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1819" y="1156"/>
              <a:ext cx="64" cy="244"/>
            </a:xfrm>
            <a:custGeom>
              <a:avLst/>
              <a:gdLst/>
              <a:ahLst/>
              <a:cxnLst>
                <a:cxn ang="0">
                  <a:pos x="7" y="18"/>
                </a:cxn>
                <a:cxn ang="0">
                  <a:pos x="2" y="35"/>
                </a:cxn>
                <a:cxn ang="0">
                  <a:pos x="0" y="54"/>
                </a:cxn>
                <a:cxn ang="0">
                  <a:pos x="2" y="72"/>
                </a:cxn>
                <a:cxn ang="0">
                  <a:pos x="2" y="92"/>
                </a:cxn>
                <a:cxn ang="0">
                  <a:pos x="7" y="126"/>
                </a:cxn>
                <a:cxn ang="0">
                  <a:pos x="18" y="179"/>
                </a:cxn>
                <a:cxn ang="0">
                  <a:pos x="32" y="240"/>
                </a:cxn>
                <a:cxn ang="0">
                  <a:pos x="50" y="306"/>
                </a:cxn>
                <a:cxn ang="0">
                  <a:pos x="67" y="367"/>
                </a:cxn>
                <a:cxn ang="0">
                  <a:pos x="81" y="421"/>
                </a:cxn>
                <a:cxn ang="0">
                  <a:pos x="92" y="457"/>
                </a:cxn>
                <a:cxn ang="0">
                  <a:pos x="95" y="472"/>
                </a:cxn>
                <a:cxn ang="0">
                  <a:pos x="130" y="488"/>
                </a:cxn>
                <a:cxn ang="0">
                  <a:pos x="126" y="474"/>
                </a:cxn>
                <a:cxn ang="0">
                  <a:pos x="119" y="438"/>
                </a:cxn>
                <a:cxn ang="0">
                  <a:pos x="108" y="385"/>
                </a:cxn>
                <a:cxn ang="0">
                  <a:pos x="95" y="326"/>
                </a:cxn>
                <a:cxn ang="0">
                  <a:pos x="81" y="267"/>
                </a:cxn>
                <a:cxn ang="0">
                  <a:pos x="70" y="216"/>
                </a:cxn>
                <a:cxn ang="0">
                  <a:pos x="63" y="180"/>
                </a:cxn>
                <a:cxn ang="0">
                  <a:pos x="59" y="166"/>
                </a:cxn>
                <a:cxn ang="0">
                  <a:pos x="59" y="125"/>
                </a:cxn>
                <a:cxn ang="0">
                  <a:pos x="59" y="83"/>
                </a:cxn>
                <a:cxn ang="0">
                  <a:pos x="61" y="42"/>
                </a:cxn>
                <a:cxn ang="0">
                  <a:pos x="74" y="2"/>
                </a:cxn>
                <a:cxn ang="0">
                  <a:pos x="65" y="0"/>
                </a:cxn>
                <a:cxn ang="0">
                  <a:pos x="56" y="0"/>
                </a:cxn>
                <a:cxn ang="0">
                  <a:pos x="47" y="0"/>
                </a:cxn>
                <a:cxn ang="0">
                  <a:pos x="38" y="2"/>
                </a:cxn>
                <a:cxn ang="0">
                  <a:pos x="29" y="4"/>
                </a:cxn>
                <a:cxn ang="0">
                  <a:pos x="20" y="8"/>
                </a:cxn>
                <a:cxn ang="0">
                  <a:pos x="13" y="13"/>
                </a:cxn>
                <a:cxn ang="0">
                  <a:pos x="7" y="18"/>
                </a:cxn>
              </a:cxnLst>
              <a:rect l="0" t="0" r="r" b="b"/>
              <a:pathLst>
                <a:path w="130" h="488">
                  <a:moveTo>
                    <a:pt x="7" y="18"/>
                  </a:moveTo>
                  <a:lnTo>
                    <a:pt x="2" y="35"/>
                  </a:lnTo>
                  <a:lnTo>
                    <a:pt x="0" y="54"/>
                  </a:lnTo>
                  <a:lnTo>
                    <a:pt x="2" y="72"/>
                  </a:lnTo>
                  <a:lnTo>
                    <a:pt x="2" y="92"/>
                  </a:lnTo>
                  <a:lnTo>
                    <a:pt x="7" y="126"/>
                  </a:lnTo>
                  <a:lnTo>
                    <a:pt x="18" y="179"/>
                  </a:lnTo>
                  <a:lnTo>
                    <a:pt x="32" y="240"/>
                  </a:lnTo>
                  <a:lnTo>
                    <a:pt x="50" y="306"/>
                  </a:lnTo>
                  <a:lnTo>
                    <a:pt x="67" y="367"/>
                  </a:lnTo>
                  <a:lnTo>
                    <a:pt x="81" y="421"/>
                  </a:lnTo>
                  <a:lnTo>
                    <a:pt x="92" y="457"/>
                  </a:lnTo>
                  <a:lnTo>
                    <a:pt x="95" y="472"/>
                  </a:lnTo>
                  <a:lnTo>
                    <a:pt x="130" y="488"/>
                  </a:lnTo>
                  <a:lnTo>
                    <a:pt x="126" y="474"/>
                  </a:lnTo>
                  <a:lnTo>
                    <a:pt x="119" y="438"/>
                  </a:lnTo>
                  <a:lnTo>
                    <a:pt x="108" y="385"/>
                  </a:lnTo>
                  <a:lnTo>
                    <a:pt x="95" y="326"/>
                  </a:lnTo>
                  <a:lnTo>
                    <a:pt x="81" y="267"/>
                  </a:lnTo>
                  <a:lnTo>
                    <a:pt x="70" y="216"/>
                  </a:lnTo>
                  <a:lnTo>
                    <a:pt x="63" y="180"/>
                  </a:lnTo>
                  <a:lnTo>
                    <a:pt x="59" y="166"/>
                  </a:lnTo>
                  <a:lnTo>
                    <a:pt x="59" y="125"/>
                  </a:lnTo>
                  <a:lnTo>
                    <a:pt x="59" y="83"/>
                  </a:lnTo>
                  <a:lnTo>
                    <a:pt x="61" y="42"/>
                  </a:lnTo>
                  <a:lnTo>
                    <a:pt x="74" y="2"/>
                  </a:lnTo>
                  <a:lnTo>
                    <a:pt x="65" y="0"/>
                  </a:lnTo>
                  <a:lnTo>
                    <a:pt x="56" y="0"/>
                  </a:lnTo>
                  <a:lnTo>
                    <a:pt x="47" y="0"/>
                  </a:lnTo>
                  <a:lnTo>
                    <a:pt x="38" y="2"/>
                  </a:lnTo>
                  <a:lnTo>
                    <a:pt x="29" y="4"/>
                  </a:lnTo>
                  <a:lnTo>
                    <a:pt x="20" y="8"/>
                  </a:lnTo>
                  <a:lnTo>
                    <a:pt x="13" y="13"/>
                  </a:lnTo>
                  <a:lnTo>
                    <a:pt x="7" y="18"/>
                  </a:lnTo>
                  <a:close/>
                </a:path>
              </a:pathLst>
            </a:custGeom>
            <a:solidFill>
              <a:srgbClr val="FF28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1904" y="1258"/>
              <a:ext cx="103" cy="145"/>
            </a:xfrm>
            <a:custGeom>
              <a:avLst/>
              <a:gdLst/>
              <a:ahLst/>
              <a:cxnLst>
                <a:cxn ang="0">
                  <a:pos x="86" y="118"/>
                </a:cxn>
                <a:cxn ang="0">
                  <a:pos x="77" y="116"/>
                </a:cxn>
                <a:cxn ang="0">
                  <a:pos x="68" y="113"/>
                </a:cxn>
                <a:cxn ang="0">
                  <a:pos x="61" y="107"/>
                </a:cxn>
                <a:cxn ang="0">
                  <a:pos x="52" y="102"/>
                </a:cxn>
                <a:cxn ang="0">
                  <a:pos x="45" y="131"/>
                </a:cxn>
                <a:cxn ang="0">
                  <a:pos x="32" y="185"/>
                </a:cxn>
                <a:cxn ang="0">
                  <a:pos x="18" y="244"/>
                </a:cxn>
                <a:cxn ang="0">
                  <a:pos x="0" y="289"/>
                </a:cxn>
                <a:cxn ang="0">
                  <a:pos x="29" y="286"/>
                </a:cxn>
                <a:cxn ang="0">
                  <a:pos x="56" y="277"/>
                </a:cxn>
                <a:cxn ang="0">
                  <a:pos x="81" y="264"/>
                </a:cxn>
                <a:cxn ang="0">
                  <a:pos x="103" y="250"/>
                </a:cxn>
                <a:cxn ang="0">
                  <a:pos x="122" y="232"/>
                </a:cxn>
                <a:cxn ang="0">
                  <a:pos x="140" y="210"/>
                </a:cxn>
                <a:cxn ang="0">
                  <a:pos x="155" y="187"/>
                </a:cxn>
                <a:cxn ang="0">
                  <a:pos x="169" y="161"/>
                </a:cxn>
                <a:cxn ang="0">
                  <a:pos x="178" y="120"/>
                </a:cxn>
                <a:cxn ang="0">
                  <a:pos x="185" y="80"/>
                </a:cxn>
                <a:cxn ang="0">
                  <a:pos x="194" y="39"/>
                </a:cxn>
                <a:cxn ang="0">
                  <a:pos x="205" y="0"/>
                </a:cxn>
                <a:cxn ang="0">
                  <a:pos x="189" y="10"/>
                </a:cxn>
                <a:cxn ang="0">
                  <a:pos x="173" y="25"/>
                </a:cxn>
                <a:cxn ang="0">
                  <a:pos x="157" y="37"/>
                </a:cxn>
                <a:cxn ang="0">
                  <a:pos x="142" y="53"/>
                </a:cxn>
                <a:cxn ang="0">
                  <a:pos x="128" y="68"/>
                </a:cxn>
                <a:cxn ang="0">
                  <a:pos x="113" y="84"/>
                </a:cxn>
                <a:cxn ang="0">
                  <a:pos x="101" y="102"/>
                </a:cxn>
                <a:cxn ang="0">
                  <a:pos x="86" y="118"/>
                </a:cxn>
              </a:cxnLst>
              <a:rect l="0" t="0" r="r" b="b"/>
              <a:pathLst>
                <a:path w="205" h="289">
                  <a:moveTo>
                    <a:pt x="86" y="118"/>
                  </a:moveTo>
                  <a:lnTo>
                    <a:pt x="77" y="116"/>
                  </a:lnTo>
                  <a:lnTo>
                    <a:pt x="68" y="113"/>
                  </a:lnTo>
                  <a:lnTo>
                    <a:pt x="61" y="107"/>
                  </a:lnTo>
                  <a:lnTo>
                    <a:pt x="52" y="102"/>
                  </a:lnTo>
                  <a:lnTo>
                    <a:pt x="45" y="131"/>
                  </a:lnTo>
                  <a:lnTo>
                    <a:pt x="32" y="185"/>
                  </a:lnTo>
                  <a:lnTo>
                    <a:pt x="18" y="244"/>
                  </a:lnTo>
                  <a:lnTo>
                    <a:pt x="0" y="289"/>
                  </a:lnTo>
                  <a:lnTo>
                    <a:pt x="29" y="286"/>
                  </a:lnTo>
                  <a:lnTo>
                    <a:pt x="56" y="277"/>
                  </a:lnTo>
                  <a:lnTo>
                    <a:pt x="81" y="264"/>
                  </a:lnTo>
                  <a:lnTo>
                    <a:pt x="103" y="250"/>
                  </a:lnTo>
                  <a:lnTo>
                    <a:pt x="122" y="232"/>
                  </a:lnTo>
                  <a:lnTo>
                    <a:pt x="140" y="210"/>
                  </a:lnTo>
                  <a:lnTo>
                    <a:pt x="155" y="187"/>
                  </a:lnTo>
                  <a:lnTo>
                    <a:pt x="169" y="161"/>
                  </a:lnTo>
                  <a:lnTo>
                    <a:pt x="178" y="120"/>
                  </a:lnTo>
                  <a:lnTo>
                    <a:pt x="185" y="80"/>
                  </a:lnTo>
                  <a:lnTo>
                    <a:pt x="194" y="39"/>
                  </a:lnTo>
                  <a:lnTo>
                    <a:pt x="205" y="0"/>
                  </a:lnTo>
                  <a:lnTo>
                    <a:pt x="189" y="10"/>
                  </a:lnTo>
                  <a:lnTo>
                    <a:pt x="173" y="25"/>
                  </a:lnTo>
                  <a:lnTo>
                    <a:pt x="157" y="37"/>
                  </a:lnTo>
                  <a:lnTo>
                    <a:pt x="142" y="53"/>
                  </a:lnTo>
                  <a:lnTo>
                    <a:pt x="128" y="68"/>
                  </a:lnTo>
                  <a:lnTo>
                    <a:pt x="113" y="84"/>
                  </a:lnTo>
                  <a:lnTo>
                    <a:pt x="101" y="102"/>
                  </a:lnTo>
                  <a:lnTo>
                    <a:pt x="86" y="118"/>
                  </a:lnTo>
                  <a:close/>
                </a:path>
              </a:pathLst>
            </a:custGeom>
            <a:solidFill>
              <a:srgbClr val="FF28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2042" y="1373"/>
              <a:ext cx="117" cy="38"/>
            </a:xfrm>
            <a:custGeom>
              <a:avLst/>
              <a:gdLst/>
              <a:ahLst/>
              <a:cxnLst>
                <a:cxn ang="0">
                  <a:pos x="117" y="0"/>
                </a:cxn>
                <a:cxn ang="0">
                  <a:pos x="101" y="7"/>
                </a:cxn>
                <a:cxn ang="0">
                  <a:pos x="83" y="14"/>
                </a:cxn>
                <a:cxn ang="0">
                  <a:pos x="67" y="21"/>
                </a:cxn>
                <a:cxn ang="0">
                  <a:pos x="51" y="29"/>
                </a:cxn>
                <a:cxn ang="0">
                  <a:pos x="36" y="38"/>
                </a:cxn>
                <a:cxn ang="0">
                  <a:pos x="24" y="48"/>
                </a:cxn>
                <a:cxn ang="0">
                  <a:pos x="11" y="61"/>
                </a:cxn>
                <a:cxn ang="0">
                  <a:pos x="0" y="75"/>
                </a:cxn>
                <a:cxn ang="0">
                  <a:pos x="11" y="75"/>
                </a:cxn>
                <a:cxn ang="0">
                  <a:pos x="36" y="75"/>
                </a:cxn>
                <a:cxn ang="0">
                  <a:pos x="74" y="75"/>
                </a:cxn>
                <a:cxn ang="0">
                  <a:pos x="115" y="75"/>
                </a:cxn>
                <a:cxn ang="0">
                  <a:pos x="159" y="75"/>
                </a:cxn>
                <a:cxn ang="0">
                  <a:pos x="196" y="75"/>
                </a:cxn>
                <a:cxn ang="0">
                  <a:pos x="223" y="74"/>
                </a:cxn>
                <a:cxn ang="0">
                  <a:pos x="234" y="70"/>
                </a:cxn>
                <a:cxn ang="0">
                  <a:pos x="229" y="61"/>
                </a:cxn>
                <a:cxn ang="0">
                  <a:pos x="218" y="48"/>
                </a:cxn>
                <a:cxn ang="0">
                  <a:pos x="202" y="38"/>
                </a:cxn>
                <a:cxn ang="0">
                  <a:pos x="184" y="27"/>
                </a:cxn>
                <a:cxn ang="0">
                  <a:pos x="164" y="16"/>
                </a:cxn>
                <a:cxn ang="0">
                  <a:pos x="146" y="7"/>
                </a:cxn>
                <a:cxn ang="0">
                  <a:pos x="130" y="2"/>
                </a:cxn>
                <a:cxn ang="0">
                  <a:pos x="117" y="0"/>
                </a:cxn>
              </a:cxnLst>
              <a:rect l="0" t="0" r="r" b="b"/>
              <a:pathLst>
                <a:path w="234" h="75">
                  <a:moveTo>
                    <a:pt x="117" y="0"/>
                  </a:moveTo>
                  <a:lnTo>
                    <a:pt x="101" y="7"/>
                  </a:lnTo>
                  <a:lnTo>
                    <a:pt x="83" y="14"/>
                  </a:lnTo>
                  <a:lnTo>
                    <a:pt x="67" y="21"/>
                  </a:lnTo>
                  <a:lnTo>
                    <a:pt x="51" y="29"/>
                  </a:lnTo>
                  <a:lnTo>
                    <a:pt x="36" y="38"/>
                  </a:lnTo>
                  <a:lnTo>
                    <a:pt x="24" y="48"/>
                  </a:lnTo>
                  <a:lnTo>
                    <a:pt x="11" y="61"/>
                  </a:lnTo>
                  <a:lnTo>
                    <a:pt x="0" y="75"/>
                  </a:lnTo>
                  <a:lnTo>
                    <a:pt x="11" y="75"/>
                  </a:lnTo>
                  <a:lnTo>
                    <a:pt x="36" y="75"/>
                  </a:lnTo>
                  <a:lnTo>
                    <a:pt x="74" y="75"/>
                  </a:lnTo>
                  <a:lnTo>
                    <a:pt x="115" y="75"/>
                  </a:lnTo>
                  <a:lnTo>
                    <a:pt x="159" y="75"/>
                  </a:lnTo>
                  <a:lnTo>
                    <a:pt x="196" y="75"/>
                  </a:lnTo>
                  <a:lnTo>
                    <a:pt x="223" y="74"/>
                  </a:lnTo>
                  <a:lnTo>
                    <a:pt x="234" y="70"/>
                  </a:lnTo>
                  <a:lnTo>
                    <a:pt x="229" y="61"/>
                  </a:lnTo>
                  <a:lnTo>
                    <a:pt x="218" y="48"/>
                  </a:lnTo>
                  <a:lnTo>
                    <a:pt x="202" y="38"/>
                  </a:lnTo>
                  <a:lnTo>
                    <a:pt x="184" y="27"/>
                  </a:lnTo>
                  <a:lnTo>
                    <a:pt x="164" y="16"/>
                  </a:lnTo>
                  <a:lnTo>
                    <a:pt x="146" y="7"/>
                  </a:lnTo>
                  <a:lnTo>
                    <a:pt x="130" y="2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1890" y="1417"/>
              <a:ext cx="324" cy="474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0" y="2"/>
                </a:cxn>
                <a:cxn ang="0">
                  <a:pos x="266" y="607"/>
                </a:cxn>
                <a:cxn ang="0">
                  <a:pos x="279" y="652"/>
                </a:cxn>
                <a:cxn ang="0">
                  <a:pos x="306" y="756"/>
                </a:cxn>
                <a:cxn ang="0">
                  <a:pos x="335" y="869"/>
                </a:cxn>
                <a:cxn ang="0">
                  <a:pos x="351" y="949"/>
                </a:cxn>
                <a:cxn ang="0">
                  <a:pos x="387" y="873"/>
                </a:cxn>
                <a:cxn ang="0">
                  <a:pos x="409" y="794"/>
                </a:cxn>
                <a:cxn ang="0">
                  <a:pos x="421" y="713"/>
                </a:cxn>
                <a:cxn ang="0">
                  <a:pos x="432" y="630"/>
                </a:cxn>
                <a:cxn ang="0">
                  <a:pos x="445" y="619"/>
                </a:cxn>
                <a:cxn ang="0">
                  <a:pos x="473" y="605"/>
                </a:cxn>
                <a:cxn ang="0">
                  <a:pos x="508" y="592"/>
                </a:cxn>
                <a:cxn ang="0">
                  <a:pos x="538" y="587"/>
                </a:cxn>
                <a:cxn ang="0">
                  <a:pos x="527" y="549"/>
                </a:cxn>
                <a:cxn ang="0">
                  <a:pos x="513" y="513"/>
                </a:cxn>
                <a:cxn ang="0">
                  <a:pos x="527" y="504"/>
                </a:cxn>
                <a:cxn ang="0">
                  <a:pos x="544" y="497"/>
                </a:cxn>
                <a:cxn ang="0">
                  <a:pos x="560" y="492"/>
                </a:cxn>
                <a:cxn ang="0">
                  <a:pos x="578" y="488"/>
                </a:cxn>
                <a:cxn ang="0">
                  <a:pos x="596" y="492"/>
                </a:cxn>
                <a:cxn ang="0">
                  <a:pos x="614" y="493"/>
                </a:cxn>
                <a:cxn ang="0">
                  <a:pos x="632" y="495"/>
                </a:cxn>
                <a:cxn ang="0">
                  <a:pos x="650" y="499"/>
                </a:cxn>
                <a:cxn ang="0">
                  <a:pos x="634" y="474"/>
                </a:cxn>
                <a:cxn ang="0">
                  <a:pos x="614" y="448"/>
                </a:cxn>
                <a:cxn ang="0">
                  <a:pos x="583" y="412"/>
                </a:cxn>
                <a:cxn ang="0">
                  <a:pos x="542" y="378"/>
                </a:cxn>
                <a:cxn ang="0">
                  <a:pos x="493" y="348"/>
                </a:cxn>
                <a:cxn ang="0">
                  <a:pos x="445" y="321"/>
                </a:cxn>
                <a:cxn ang="0">
                  <a:pos x="398" y="295"/>
                </a:cxn>
                <a:cxn ang="0">
                  <a:pos x="358" y="277"/>
                </a:cxn>
                <a:cxn ang="0">
                  <a:pos x="331" y="265"/>
                </a:cxn>
                <a:cxn ang="0">
                  <a:pos x="322" y="258"/>
                </a:cxn>
                <a:cxn ang="0">
                  <a:pos x="347" y="234"/>
                </a:cxn>
                <a:cxn ang="0">
                  <a:pos x="380" y="220"/>
                </a:cxn>
                <a:cxn ang="0">
                  <a:pos x="416" y="209"/>
                </a:cxn>
                <a:cxn ang="0">
                  <a:pos x="452" y="198"/>
                </a:cxn>
                <a:cxn ang="0">
                  <a:pos x="475" y="195"/>
                </a:cxn>
                <a:cxn ang="0">
                  <a:pos x="499" y="195"/>
                </a:cxn>
                <a:cxn ang="0">
                  <a:pos x="490" y="173"/>
                </a:cxn>
                <a:cxn ang="0">
                  <a:pos x="488" y="150"/>
                </a:cxn>
                <a:cxn ang="0">
                  <a:pos x="515" y="112"/>
                </a:cxn>
                <a:cxn ang="0">
                  <a:pos x="553" y="87"/>
                </a:cxn>
                <a:cxn ang="0">
                  <a:pos x="596" y="70"/>
                </a:cxn>
                <a:cxn ang="0">
                  <a:pos x="643" y="61"/>
                </a:cxn>
                <a:cxn ang="0">
                  <a:pos x="581" y="47"/>
                </a:cxn>
                <a:cxn ang="0">
                  <a:pos x="520" y="42"/>
                </a:cxn>
                <a:cxn ang="0">
                  <a:pos x="457" y="42"/>
                </a:cxn>
                <a:cxn ang="0">
                  <a:pos x="392" y="45"/>
                </a:cxn>
                <a:cxn ang="0">
                  <a:pos x="329" y="51"/>
                </a:cxn>
                <a:cxn ang="0">
                  <a:pos x="266" y="52"/>
                </a:cxn>
                <a:cxn ang="0">
                  <a:pos x="203" y="49"/>
                </a:cxn>
                <a:cxn ang="0">
                  <a:pos x="142" y="38"/>
                </a:cxn>
              </a:cxnLst>
              <a:rect l="0" t="0" r="r" b="b"/>
              <a:pathLst>
                <a:path w="650" h="949">
                  <a:moveTo>
                    <a:pt x="142" y="38"/>
                  </a:moveTo>
                  <a:lnTo>
                    <a:pt x="4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151" y="317"/>
                  </a:lnTo>
                  <a:lnTo>
                    <a:pt x="266" y="607"/>
                  </a:lnTo>
                  <a:lnTo>
                    <a:pt x="270" y="619"/>
                  </a:lnTo>
                  <a:lnTo>
                    <a:pt x="279" y="652"/>
                  </a:lnTo>
                  <a:lnTo>
                    <a:pt x="292" y="698"/>
                  </a:lnTo>
                  <a:lnTo>
                    <a:pt x="306" y="756"/>
                  </a:lnTo>
                  <a:lnTo>
                    <a:pt x="320" y="814"/>
                  </a:lnTo>
                  <a:lnTo>
                    <a:pt x="335" y="869"/>
                  </a:lnTo>
                  <a:lnTo>
                    <a:pt x="346" y="916"/>
                  </a:lnTo>
                  <a:lnTo>
                    <a:pt x="351" y="949"/>
                  </a:lnTo>
                  <a:lnTo>
                    <a:pt x="371" y="911"/>
                  </a:lnTo>
                  <a:lnTo>
                    <a:pt x="387" y="873"/>
                  </a:lnTo>
                  <a:lnTo>
                    <a:pt x="400" y="833"/>
                  </a:lnTo>
                  <a:lnTo>
                    <a:pt x="409" y="794"/>
                  </a:lnTo>
                  <a:lnTo>
                    <a:pt x="416" y="752"/>
                  </a:lnTo>
                  <a:lnTo>
                    <a:pt x="421" y="713"/>
                  </a:lnTo>
                  <a:lnTo>
                    <a:pt x="427" y="671"/>
                  </a:lnTo>
                  <a:lnTo>
                    <a:pt x="432" y="630"/>
                  </a:lnTo>
                  <a:lnTo>
                    <a:pt x="436" y="625"/>
                  </a:lnTo>
                  <a:lnTo>
                    <a:pt x="445" y="619"/>
                  </a:lnTo>
                  <a:lnTo>
                    <a:pt x="457" y="612"/>
                  </a:lnTo>
                  <a:lnTo>
                    <a:pt x="473" y="605"/>
                  </a:lnTo>
                  <a:lnTo>
                    <a:pt x="490" y="598"/>
                  </a:lnTo>
                  <a:lnTo>
                    <a:pt x="508" y="592"/>
                  </a:lnTo>
                  <a:lnTo>
                    <a:pt x="524" y="589"/>
                  </a:lnTo>
                  <a:lnTo>
                    <a:pt x="538" y="587"/>
                  </a:lnTo>
                  <a:lnTo>
                    <a:pt x="535" y="567"/>
                  </a:lnTo>
                  <a:lnTo>
                    <a:pt x="527" y="549"/>
                  </a:lnTo>
                  <a:lnTo>
                    <a:pt x="518" y="531"/>
                  </a:lnTo>
                  <a:lnTo>
                    <a:pt x="513" y="513"/>
                  </a:lnTo>
                  <a:lnTo>
                    <a:pt x="520" y="508"/>
                  </a:lnTo>
                  <a:lnTo>
                    <a:pt x="527" y="504"/>
                  </a:lnTo>
                  <a:lnTo>
                    <a:pt x="535" y="501"/>
                  </a:lnTo>
                  <a:lnTo>
                    <a:pt x="544" y="497"/>
                  </a:lnTo>
                  <a:lnTo>
                    <a:pt x="551" y="493"/>
                  </a:lnTo>
                  <a:lnTo>
                    <a:pt x="560" y="492"/>
                  </a:lnTo>
                  <a:lnTo>
                    <a:pt x="569" y="490"/>
                  </a:lnTo>
                  <a:lnTo>
                    <a:pt x="578" y="488"/>
                  </a:lnTo>
                  <a:lnTo>
                    <a:pt x="587" y="490"/>
                  </a:lnTo>
                  <a:lnTo>
                    <a:pt x="596" y="492"/>
                  </a:lnTo>
                  <a:lnTo>
                    <a:pt x="605" y="493"/>
                  </a:lnTo>
                  <a:lnTo>
                    <a:pt x="614" y="493"/>
                  </a:lnTo>
                  <a:lnTo>
                    <a:pt x="623" y="493"/>
                  </a:lnTo>
                  <a:lnTo>
                    <a:pt x="632" y="495"/>
                  </a:lnTo>
                  <a:lnTo>
                    <a:pt x="641" y="497"/>
                  </a:lnTo>
                  <a:lnTo>
                    <a:pt x="650" y="499"/>
                  </a:lnTo>
                  <a:lnTo>
                    <a:pt x="643" y="484"/>
                  </a:lnTo>
                  <a:lnTo>
                    <a:pt x="634" y="474"/>
                  </a:lnTo>
                  <a:lnTo>
                    <a:pt x="623" y="461"/>
                  </a:lnTo>
                  <a:lnTo>
                    <a:pt x="614" y="448"/>
                  </a:lnTo>
                  <a:lnTo>
                    <a:pt x="599" y="430"/>
                  </a:lnTo>
                  <a:lnTo>
                    <a:pt x="583" y="412"/>
                  </a:lnTo>
                  <a:lnTo>
                    <a:pt x="563" y="396"/>
                  </a:lnTo>
                  <a:lnTo>
                    <a:pt x="542" y="378"/>
                  </a:lnTo>
                  <a:lnTo>
                    <a:pt x="518" y="362"/>
                  </a:lnTo>
                  <a:lnTo>
                    <a:pt x="493" y="348"/>
                  </a:lnTo>
                  <a:lnTo>
                    <a:pt x="468" y="333"/>
                  </a:lnTo>
                  <a:lnTo>
                    <a:pt x="445" y="321"/>
                  </a:lnTo>
                  <a:lnTo>
                    <a:pt x="419" y="308"/>
                  </a:lnTo>
                  <a:lnTo>
                    <a:pt x="398" y="295"/>
                  </a:lnTo>
                  <a:lnTo>
                    <a:pt x="376" y="286"/>
                  </a:lnTo>
                  <a:lnTo>
                    <a:pt x="358" y="277"/>
                  </a:lnTo>
                  <a:lnTo>
                    <a:pt x="344" y="270"/>
                  </a:lnTo>
                  <a:lnTo>
                    <a:pt x="331" y="265"/>
                  </a:lnTo>
                  <a:lnTo>
                    <a:pt x="324" y="259"/>
                  </a:lnTo>
                  <a:lnTo>
                    <a:pt x="322" y="258"/>
                  </a:lnTo>
                  <a:lnTo>
                    <a:pt x="335" y="245"/>
                  </a:lnTo>
                  <a:lnTo>
                    <a:pt x="347" y="234"/>
                  </a:lnTo>
                  <a:lnTo>
                    <a:pt x="364" y="225"/>
                  </a:lnTo>
                  <a:lnTo>
                    <a:pt x="380" y="220"/>
                  </a:lnTo>
                  <a:lnTo>
                    <a:pt x="398" y="214"/>
                  </a:lnTo>
                  <a:lnTo>
                    <a:pt x="416" y="209"/>
                  </a:lnTo>
                  <a:lnTo>
                    <a:pt x="434" y="204"/>
                  </a:lnTo>
                  <a:lnTo>
                    <a:pt x="452" y="198"/>
                  </a:lnTo>
                  <a:lnTo>
                    <a:pt x="464" y="196"/>
                  </a:lnTo>
                  <a:lnTo>
                    <a:pt x="475" y="195"/>
                  </a:lnTo>
                  <a:lnTo>
                    <a:pt x="486" y="195"/>
                  </a:lnTo>
                  <a:lnTo>
                    <a:pt x="499" y="195"/>
                  </a:lnTo>
                  <a:lnTo>
                    <a:pt x="493" y="184"/>
                  </a:lnTo>
                  <a:lnTo>
                    <a:pt x="490" y="173"/>
                  </a:lnTo>
                  <a:lnTo>
                    <a:pt x="486" y="160"/>
                  </a:lnTo>
                  <a:lnTo>
                    <a:pt x="488" y="150"/>
                  </a:lnTo>
                  <a:lnTo>
                    <a:pt x="500" y="128"/>
                  </a:lnTo>
                  <a:lnTo>
                    <a:pt x="515" y="112"/>
                  </a:lnTo>
                  <a:lnTo>
                    <a:pt x="533" y="97"/>
                  </a:lnTo>
                  <a:lnTo>
                    <a:pt x="553" y="87"/>
                  </a:lnTo>
                  <a:lnTo>
                    <a:pt x="572" y="78"/>
                  </a:lnTo>
                  <a:lnTo>
                    <a:pt x="596" y="70"/>
                  </a:lnTo>
                  <a:lnTo>
                    <a:pt x="619" y="65"/>
                  </a:lnTo>
                  <a:lnTo>
                    <a:pt x="643" y="61"/>
                  </a:lnTo>
                  <a:lnTo>
                    <a:pt x="612" y="52"/>
                  </a:lnTo>
                  <a:lnTo>
                    <a:pt x="581" y="47"/>
                  </a:lnTo>
                  <a:lnTo>
                    <a:pt x="551" y="43"/>
                  </a:lnTo>
                  <a:lnTo>
                    <a:pt x="520" y="42"/>
                  </a:lnTo>
                  <a:lnTo>
                    <a:pt x="488" y="42"/>
                  </a:lnTo>
                  <a:lnTo>
                    <a:pt x="457" y="42"/>
                  </a:lnTo>
                  <a:lnTo>
                    <a:pt x="425" y="43"/>
                  </a:lnTo>
                  <a:lnTo>
                    <a:pt x="392" y="45"/>
                  </a:lnTo>
                  <a:lnTo>
                    <a:pt x="362" y="49"/>
                  </a:lnTo>
                  <a:lnTo>
                    <a:pt x="329" y="51"/>
                  </a:lnTo>
                  <a:lnTo>
                    <a:pt x="297" y="52"/>
                  </a:lnTo>
                  <a:lnTo>
                    <a:pt x="266" y="52"/>
                  </a:lnTo>
                  <a:lnTo>
                    <a:pt x="234" y="52"/>
                  </a:lnTo>
                  <a:lnTo>
                    <a:pt x="203" y="49"/>
                  </a:lnTo>
                  <a:lnTo>
                    <a:pt x="173" y="45"/>
                  </a:lnTo>
                  <a:lnTo>
                    <a:pt x="142" y="38"/>
                  </a:lnTo>
                  <a:close/>
                </a:path>
              </a:pathLst>
            </a:custGeom>
            <a:solidFill>
              <a:srgbClr val="FF28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1690" y="1398"/>
              <a:ext cx="182" cy="66"/>
            </a:xfrm>
            <a:custGeom>
              <a:avLst/>
              <a:gdLst/>
              <a:ahLst/>
              <a:cxnLst>
                <a:cxn ang="0">
                  <a:pos x="217" y="0"/>
                </a:cxn>
                <a:cxn ang="0">
                  <a:pos x="205" y="17"/>
                </a:cxn>
                <a:cxn ang="0">
                  <a:pos x="192" y="33"/>
                </a:cxn>
                <a:cxn ang="0">
                  <a:pos x="174" y="51"/>
                </a:cxn>
                <a:cxn ang="0">
                  <a:pos x="154" y="67"/>
                </a:cxn>
                <a:cxn ang="0">
                  <a:pos x="131" y="83"/>
                </a:cxn>
                <a:cxn ang="0">
                  <a:pos x="102" y="98"/>
                </a:cxn>
                <a:cxn ang="0">
                  <a:pos x="68" y="112"/>
                </a:cxn>
                <a:cxn ang="0">
                  <a:pos x="28" y="123"/>
                </a:cxn>
                <a:cxn ang="0">
                  <a:pos x="0" y="130"/>
                </a:cxn>
                <a:cxn ang="0">
                  <a:pos x="19" y="132"/>
                </a:cxn>
                <a:cxn ang="0">
                  <a:pos x="41" y="134"/>
                </a:cxn>
                <a:cxn ang="0">
                  <a:pos x="63" y="134"/>
                </a:cxn>
                <a:cxn ang="0">
                  <a:pos x="84" y="134"/>
                </a:cxn>
                <a:cxn ang="0">
                  <a:pos x="106" y="132"/>
                </a:cxn>
                <a:cxn ang="0">
                  <a:pos x="129" y="130"/>
                </a:cxn>
                <a:cxn ang="0">
                  <a:pos x="151" y="126"/>
                </a:cxn>
                <a:cxn ang="0">
                  <a:pos x="172" y="123"/>
                </a:cxn>
                <a:cxn ang="0">
                  <a:pos x="194" y="117"/>
                </a:cxn>
                <a:cxn ang="0">
                  <a:pos x="216" y="112"/>
                </a:cxn>
                <a:cxn ang="0">
                  <a:pos x="237" y="107"/>
                </a:cxn>
                <a:cxn ang="0">
                  <a:pos x="257" y="99"/>
                </a:cxn>
                <a:cxn ang="0">
                  <a:pos x="279" y="92"/>
                </a:cxn>
                <a:cxn ang="0">
                  <a:pos x="298" y="83"/>
                </a:cxn>
                <a:cxn ang="0">
                  <a:pos x="316" y="74"/>
                </a:cxn>
                <a:cxn ang="0">
                  <a:pos x="334" y="63"/>
                </a:cxn>
                <a:cxn ang="0">
                  <a:pos x="342" y="56"/>
                </a:cxn>
                <a:cxn ang="0">
                  <a:pos x="351" y="51"/>
                </a:cxn>
                <a:cxn ang="0">
                  <a:pos x="360" y="45"/>
                </a:cxn>
                <a:cxn ang="0">
                  <a:pos x="363" y="38"/>
                </a:cxn>
                <a:cxn ang="0">
                  <a:pos x="345" y="36"/>
                </a:cxn>
                <a:cxn ang="0">
                  <a:pos x="325" y="35"/>
                </a:cxn>
                <a:cxn ang="0">
                  <a:pos x="307" y="29"/>
                </a:cxn>
                <a:cxn ang="0">
                  <a:pos x="289" y="24"/>
                </a:cxn>
                <a:cxn ang="0">
                  <a:pos x="271" y="17"/>
                </a:cxn>
                <a:cxn ang="0">
                  <a:pos x="253" y="11"/>
                </a:cxn>
                <a:cxn ang="0">
                  <a:pos x="235" y="6"/>
                </a:cxn>
                <a:cxn ang="0">
                  <a:pos x="217" y="0"/>
                </a:cxn>
              </a:cxnLst>
              <a:rect l="0" t="0" r="r" b="b"/>
              <a:pathLst>
                <a:path w="363" h="134">
                  <a:moveTo>
                    <a:pt x="217" y="0"/>
                  </a:moveTo>
                  <a:lnTo>
                    <a:pt x="205" y="17"/>
                  </a:lnTo>
                  <a:lnTo>
                    <a:pt x="192" y="33"/>
                  </a:lnTo>
                  <a:lnTo>
                    <a:pt x="174" y="51"/>
                  </a:lnTo>
                  <a:lnTo>
                    <a:pt x="154" y="67"/>
                  </a:lnTo>
                  <a:lnTo>
                    <a:pt x="131" y="83"/>
                  </a:lnTo>
                  <a:lnTo>
                    <a:pt x="102" y="98"/>
                  </a:lnTo>
                  <a:lnTo>
                    <a:pt x="68" y="112"/>
                  </a:lnTo>
                  <a:lnTo>
                    <a:pt x="28" y="123"/>
                  </a:lnTo>
                  <a:lnTo>
                    <a:pt x="0" y="130"/>
                  </a:lnTo>
                  <a:lnTo>
                    <a:pt x="19" y="132"/>
                  </a:lnTo>
                  <a:lnTo>
                    <a:pt x="41" y="134"/>
                  </a:lnTo>
                  <a:lnTo>
                    <a:pt x="63" y="134"/>
                  </a:lnTo>
                  <a:lnTo>
                    <a:pt x="84" y="134"/>
                  </a:lnTo>
                  <a:lnTo>
                    <a:pt x="106" y="132"/>
                  </a:lnTo>
                  <a:lnTo>
                    <a:pt x="129" y="130"/>
                  </a:lnTo>
                  <a:lnTo>
                    <a:pt x="151" y="126"/>
                  </a:lnTo>
                  <a:lnTo>
                    <a:pt x="172" y="123"/>
                  </a:lnTo>
                  <a:lnTo>
                    <a:pt x="194" y="117"/>
                  </a:lnTo>
                  <a:lnTo>
                    <a:pt x="216" y="112"/>
                  </a:lnTo>
                  <a:lnTo>
                    <a:pt x="237" y="107"/>
                  </a:lnTo>
                  <a:lnTo>
                    <a:pt x="257" y="99"/>
                  </a:lnTo>
                  <a:lnTo>
                    <a:pt x="279" y="92"/>
                  </a:lnTo>
                  <a:lnTo>
                    <a:pt x="298" y="83"/>
                  </a:lnTo>
                  <a:lnTo>
                    <a:pt x="316" y="74"/>
                  </a:lnTo>
                  <a:lnTo>
                    <a:pt x="334" y="63"/>
                  </a:lnTo>
                  <a:lnTo>
                    <a:pt x="342" y="56"/>
                  </a:lnTo>
                  <a:lnTo>
                    <a:pt x="351" y="51"/>
                  </a:lnTo>
                  <a:lnTo>
                    <a:pt x="360" y="45"/>
                  </a:lnTo>
                  <a:lnTo>
                    <a:pt x="363" y="38"/>
                  </a:lnTo>
                  <a:lnTo>
                    <a:pt x="345" y="36"/>
                  </a:lnTo>
                  <a:lnTo>
                    <a:pt x="325" y="35"/>
                  </a:lnTo>
                  <a:lnTo>
                    <a:pt x="307" y="29"/>
                  </a:lnTo>
                  <a:lnTo>
                    <a:pt x="289" y="24"/>
                  </a:lnTo>
                  <a:lnTo>
                    <a:pt x="271" y="17"/>
                  </a:lnTo>
                  <a:lnTo>
                    <a:pt x="253" y="11"/>
                  </a:lnTo>
                  <a:lnTo>
                    <a:pt x="235" y="6"/>
                  </a:lnTo>
                  <a:lnTo>
                    <a:pt x="217" y="0"/>
                  </a:lnTo>
                  <a:close/>
                </a:path>
              </a:pathLst>
            </a:custGeom>
            <a:solidFill>
              <a:srgbClr val="FF28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Freeform 35"/>
            <p:cNvSpPr>
              <a:spLocks/>
            </p:cNvSpPr>
            <p:nvPr/>
          </p:nvSpPr>
          <p:spPr bwMode="auto">
            <a:xfrm>
              <a:off x="1702" y="1439"/>
              <a:ext cx="350" cy="464"/>
            </a:xfrm>
            <a:custGeom>
              <a:avLst/>
              <a:gdLst/>
              <a:ahLst/>
              <a:cxnLst>
                <a:cxn ang="0">
                  <a:pos x="124" y="414"/>
                </a:cxn>
                <a:cxn ang="0">
                  <a:pos x="92" y="454"/>
                </a:cxn>
                <a:cxn ang="0">
                  <a:pos x="59" y="492"/>
                </a:cxn>
                <a:cxn ang="0">
                  <a:pos x="29" y="533"/>
                </a:cxn>
                <a:cxn ang="0">
                  <a:pos x="0" y="576"/>
                </a:cxn>
                <a:cxn ang="0">
                  <a:pos x="41" y="560"/>
                </a:cxn>
                <a:cxn ang="0">
                  <a:pos x="86" y="551"/>
                </a:cxn>
                <a:cxn ang="0">
                  <a:pos x="131" y="545"/>
                </a:cxn>
                <a:cxn ang="0">
                  <a:pos x="176" y="540"/>
                </a:cxn>
                <a:cxn ang="0">
                  <a:pos x="184" y="511"/>
                </a:cxn>
                <a:cxn ang="0">
                  <a:pos x="196" y="484"/>
                </a:cxn>
                <a:cxn ang="0">
                  <a:pos x="214" y="459"/>
                </a:cxn>
                <a:cxn ang="0">
                  <a:pos x="236" y="443"/>
                </a:cxn>
                <a:cxn ang="0">
                  <a:pos x="256" y="436"/>
                </a:cxn>
                <a:cxn ang="0">
                  <a:pos x="275" y="434"/>
                </a:cxn>
                <a:cxn ang="0">
                  <a:pos x="295" y="436"/>
                </a:cxn>
                <a:cxn ang="0">
                  <a:pos x="313" y="443"/>
                </a:cxn>
                <a:cxn ang="0">
                  <a:pos x="338" y="463"/>
                </a:cxn>
                <a:cxn ang="0">
                  <a:pos x="353" y="488"/>
                </a:cxn>
                <a:cxn ang="0">
                  <a:pos x="353" y="531"/>
                </a:cxn>
                <a:cxn ang="0">
                  <a:pos x="337" y="569"/>
                </a:cxn>
                <a:cxn ang="0">
                  <a:pos x="371" y="634"/>
                </a:cxn>
                <a:cxn ang="0">
                  <a:pos x="367" y="707"/>
                </a:cxn>
                <a:cxn ang="0">
                  <a:pos x="403" y="697"/>
                </a:cxn>
                <a:cxn ang="0">
                  <a:pos x="441" y="688"/>
                </a:cxn>
                <a:cxn ang="0">
                  <a:pos x="477" y="689"/>
                </a:cxn>
                <a:cxn ang="0">
                  <a:pos x="509" y="707"/>
                </a:cxn>
                <a:cxn ang="0">
                  <a:pos x="518" y="740"/>
                </a:cxn>
                <a:cxn ang="0">
                  <a:pos x="522" y="774"/>
                </a:cxn>
                <a:cxn ang="0">
                  <a:pos x="579" y="794"/>
                </a:cxn>
                <a:cxn ang="0">
                  <a:pos x="630" y="832"/>
                </a:cxn>
                <a:cxn ang="0">
                  <a:pos x="669" y="878"/>
                </a:cxn>
                <a:cxn ang="0">
                  <a:pos x="700" y="929"/>
                </a:cxn>
                <a:cxn ang="0">
                  <a:pos x="671" y="794"/>
                </a:cxn>
                <a:cxn ang="0">
                  <a:pos x="617" y="621"/>
                </a:cxn>
                <a:cxn ang="0">
                  <a:pos x="567" y="472"/>
                </a:cxn>
                <a:cxn ang="0">
                  <a:pos x="544" y="409"/>
                </a:cxn>
                <a:cxn ang="0">
                  <a:pos x="364" y="0"/>
                </a:cxn>
                <a:cxn ang="0">
                  <a:pos x="340" y="79"/>
                </a:cxn>
                <a:cxn ang="0">
                  <a:pos x="310" y="155"/>
                </a:cxn>
                <a:cxn ang="0">
                  <a:pos x="268" y="231"/>
                </a:cxn>
                <a:cxn ang="0">
                  <a:pos x="216" y="301"/>
                </a:cxn>
              </a:cxnLst>
              <a:rect l="0" t="0" r="r" b="b"/>
              <a:pathLst>
                <a:path w="700" h="929">
                  <a:moveTo>
                    <a:pt x="216" y="301"/>
                  </a:moveTo>
                  <a:lnTo>
                    <a:pt x="124" y="414"/>
                  </a:lnTo>
                  <a:lnTo>
                    <a:pt x="108" y="434"/>
                  </a:lnTo>
                  <a:lnTo>
                    <a:pt x="92" y="454"/>
                  </a:lnTo>
                  <a:lnTo>
                    <a:pt x="76" y="474"/>
                  </a:lnTo>
                  <a:lnTo>
                    <a:pt x="59" y="492"/>
                  </a:lnTo>
                  <a:lnTo>
                    <a:pt x="43" y="513"/>
                  </a:lnTo>
                  <a:lnTo>
                    <a:pt x="29" y="533"/>
                  </a:lnTo>
                  <a:lnTo>
                    <a:pt x="14" y="554"/>
                  </a:lnTo>
                  <a:lnTo>
                    <a:pt x="0" y="576"/>
                  </a:lnTo>
                  <a:lnTo>
                    <a:pt x="20" y="567"/>
                  </a:lnTo>
                  <a:lnTo>
                    <a:pt x="41" y="560"/>
                  </a:lnTo>
                  <a:lnTo>
                    <a:pt x="63" y="554"/>
                  </a:lnTo>
                  <a:lnTo>
                    <a:pt x="86" y="551"/>
                  </a:lnTo>
                  <a:lnTo>
                    <a:pt x="108" y="549"/>
                  </a:lnTo>
                  <a:lnTo>
                    <a:pt x="131" y="545"/>
                  </a:lnTo>
                  <a:lnTo>
                    <a:pt x="155" y="544"/>
                  </a:lnTo>
                  <a:lnTo>
                    <a:pt x="176" y="540"/>
                  </a:lnTo>
                  <a:lnTo>
                    <a:pt x="180" y="526"/>
                  </a:lnTo>
                  <a:lnTo>
                    <a:pt x="184" y="511"/>
                  </a:lnTo>
                  <a:lnTo>
                    <a:pt x="189" y="497"/>
                  </a:lnTo>
                  <a:lnTo>
                    <a:pt x="196" y="484"/>
                  </a:lnTo>
                  <a:lnTo>
                    <a:pt x="203" y="472"/>
                  </a:lnTo>
                  <a:lnTo>
                    <a:pt x="214" y="459"/>
                  </a:lnTo>
                  <a:lnTo>
                    <a:pt x="225" y="450"/>
                  </a:lnTo>
                  <a:lnTo>
                    <a:pt x="236" y="443"/>
                  </a:lnTo>
                  <a:lnTo>
                    <a:pt x="245" y="439"/>
                  </a:lnTo>
                  <a:lnTo>
                    <a:pt x="256" y="436"/>
                  </a:lnTo>
                  <a:lnTo>
                    <a:pt x="266" y="434"/>
                  </a:lnTo>
                  <a:lnTo>
                    <a:pt x="275" y="434"/>
                  </a:lnTo>
                  <a:lnTo>
                    <a:pt x="286" y="434"/>
                  </a:lnTo>
                  <a:lnTo>
                    <a:pt x="295" y="436"/>
                  </a:lnTo>
                  <a:lnTo>
                    <a:pt x="304" y="438"/>
                  </a:lnTo>
                  <a:lnTo>
                    <a:pt x="313" y="443"/>
                  </a:lnTo>
                  <a:lnTo>
                    <a:pt x="328" y="452"/>
                  </a:lnTo>
                  <a:lnTo>
                    <a:pt x="338" y="463"/>
                  </a:lnTo>
                  <a:lnTo>
                    <a:pt x="346" y="475"/>
                  </a:lnTo>
                  <a:lnTo>
                    <a:pt x="353" y="488"/>
                  </a:lnTo>
                  <a:lnTo>
                    <a:pt x="355" y="510"/>
                  </a:lnTo>
                  <a:lnTo>
                    <a:pt x="353" y="531"/>
                  </a:lnTo>
                  <a:lnTo>
                    <a:pt x="347" y="549"/>
                  </a:lnTo>
                  <a:lnTo>
                    <a:pt x="337" y="569"/>
                  </a:lnTo>
                  <a:lnTo>
                    <a:pt x="358" y="599"/>
                  </a:lnTo>
                  <a:lnTo>
                    <a:pt x="371" y="634"/>
                  </a:lnTo>
                  <a:lnTo>
                    <a:pt x="374" y="671"/>
                  </a:lnTo>
                  <a:lnTo>
                    <a:pt x="367" y="707"/>
                  </a:lnTo>
                  <a:lnTo>
                    <a:pt x="385" y="702"/>
                  </a:lnTo>
                  <a:lnTo>
                    <a:pt x="403" y="697"/>
                  </a:lnTo>
                  <a:lnTo>
                    <a:pt x="423" y="691"/>
                  </a:lnTo>
                  <a:lnTo>
                    <a:pt x="441" y="688"/>
                  </a:lnTo>
                  <a:lnTo>
                    <a:pt x="461" y="688"/>
                  </a:lnTo>
                  <a:lnTo>
                    <a:pt x="477" y="689"/>
                  </a:lnTo>
                  <a:lnTo>
                    <a:pt x="495" y="697"/>
                  </a:lnTo>
                  <a:lnTo>
                    <a:pt x="509" y="707"/>
                  </a:lnTo>
                  <a:lnTo>
                    <a:pt x="515" y="724"/>
                  </a:lnTo>
                  <a:lnTo>
                    <a:pt x="518" y="740"/>
                  </a:lnTo>
                  <a:lnTo>
                    <a:pt x="520" y="756"/>
                  </a:lnTo>
                  <a:lnTo>
                    <a:pt x="522" y="774"/>
                  </a:lnTo>
                  <a:lnTo>
                    <a:pt x="553" y="781"/>
                  </a:lnTo>
                  <a:lnTo>
                    <a:pt x="579" y="794"/>
                  </a:lnTo>
                  <a:lnTo>
                    <a:pt x="606" y="812"/>
                  </a:lnTo>
                  <a:lnTo>
                    <a:pt x="630" y="832"/>
                  </a:lnTo>
                  <a:lnTo>
                    <a:pt x="650" y="853"/>
                  </a:lnTo>
                  <a:lnTo>
                    <a:pt x="669" y="878"/>
                  </a:lnTo>
                  <a:lnTo>
                    <a:pt x="686" y="904"/>
                  </a:lnTo>
                  <a:lnTo>
                    <a:pt x="700" y="929"/>
                  </a:lnTo>
                  <a:lnTo>
                    <a:pt x="691" y="869"/>
                  </a:lnTo>
                  <a:lnTo>
                    <a:pt x="671" y="794"/>
                  </a:lnTo>
                  <a:lnTo>
                    <a:pt x="646" y="709"/>
                  </a:lnTo>
                  <a:lnTo>
                    <a:pt x="617" y="621"/>
                  </a:lnTo>
                  <a:lnTo>
                    <a:pt x="590" y="540"/>
                  </a:lnTo>
                  <a:lnTo>
                    <a:pt x="567" y="472"/>
                  </a:lnTo>
                  <a:lnTo>
                    <a:pt x="549" y="427"/>
                  </a:lnTo>
                  <a:lnTo>
                    <a:pt x="544" y="409"/>
                  </a:lnTo>
                  <a:lnTo>
                    <a:pt x="452" y="189"/>
                  </a:lnTo>
                  <a:lnTo>
                    <a:pt x="364" y="0"/>
                  </a:lnTo>
                  <a:lnTo>
                    <a:pt x="353" y="40"/>
                  </a:lnTo>
                  <a:lnTo>
                    <a:pt x="340" y="79"/>
                  </a:lnTo>
                  <a:lnTo>
                    <a:pt x="326" y="117"/>
                  </a:lnTo>
                  <a:lnTo>
                    <a:pt x="310" y="155"/>
                  </a:lnTo>
                  <a:lnTo>
                    <a:pt x="290" y="193"/>
                  </a:lnTo>
                  <a:lnTo>
                    <a:pt x="268" y="231"/>
                  </a:lnTo>
                  <a:lnTo>
                    <a:pt x="243" y="267"/>
                  </a:lnTo>
                  <a:lnTo>
                    <a:pt x="216" y="301"/>
                  </a:lnTo>
                  <a:close/>
                </a:path>
              </a:pathLst>
            </a:custGeom>
            <a:solidFill>
              <a:srgbClr val="FF28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auto">
            <a:xfrm>
              <a:off x="1675" y="1440"/>
              <a:ext cx="193" cy="281"/>
            </a:xfrm>
            <a:custGeom>
              <a:avLst/>
              <a:gdLst/>
              <a:ahLst/>
              <a:cxnLst>
                <a:cxn ang="0">
                  <a:pos x="2" y="70"/>
                </a:cxn>
                <a:cxn ang="0">
                  <a:pos x="20" y="79"/>
                </a:cxn>
                <a:cxn ang="0">
                  <a:pos x="43" y="88"/>
                </a:cxn>
                <a:cxn ang="0">
                  <a:pos x="68" y="97"/>
                </a:cxn>
                <a:cxn ang="0">
                  <a:pos x="95" y="106"/>
                </a:cxn>
                <a:cxn ang="0">
                  <a:pos x="119" y="115"/>
                </a:cxn>
                <a:cxn ang="0">
                  <a:pos x="140" y="122"/>
                </a:cxn>
                <a:cxn ang="0">
                  <a:pos x="153" y="131"/>
                </a:cxn>
                <a:cxn ang="0">
                  <a:pos x="158" y="139"/>
                </a:cxn>
                <a:cxn ang="0">
                  <a:pos x="146" y="166"/>
                </a:cxn>
                <a:cxn ang="0">
                  <a:pos x="129" y="189"/>
                </a:cxn>
                <a:cxn ang="0">
                  <a:pos x="111" y="209"/>
                </a:cxn>
                <a:cxn ang="0">
                  <a:pos x="92" y="229"/>
                </a:cxn>
                <a:cxn ang="0">
                  <a:pos x="70" y="247"/>
                </a:cxn>
                <a:cxn ang="0">
                  <a:pos x="47" y="263"/>
                </a:cxn>
                <a:cxn ang="0">
                  <a:pos x="23" y="277"/>
                </a:cxn>
                <a:cxn ang="0">
                  <a:pos x="0" y="292"/>
                </a:cxn>
                <a:cxn ang="0">
                  <a:pos x="9" y="297"/>
                </a:cxn>
                <a:cxn ang="0">
                  <a:pos x="18" y="302"/>
                </a:cxn>
                <a:cxn ang="0">
                  <a:pos x="29" y="308"/>
                </a:cxn>
                <a:cxn ang="0">
                  <a:pos x="38" y="313"/>
                </a:cxn>
                <a:cxn ang="0">
                  <a:pos x="45" y="322"/>
                </a:cxn>
                <a:cxn ang="0">
                  <a:pos x="52" y="329"/>
                </a:cxn>
                <a:cxn ang="0">
                  <a:pos x="54" y="340"/>
                </a:cxn>
                <a:cxn ang="0">
                  <a:pos x="54" y="353"/>
                </a:cxn>
                <a:cxn ang="0">
                  <a:pos x="52" y="382"/>
                </a:cxn>
                <a:cxn ang="0">
                  <a:pos x="45" y="448"/>
                </a:cxn>
                <a:cxn ang="0">
                  <a:pos x="39" y="518"/>
                </a:cxn>
                <a:cxn ang="0">
                  <a:pos x="34" y="561"/>
                </a:cxn>
                <a:cxn ang="0">
                  <a:pos x="210" y="299"/>
                </a:cxn>
                <a:cxn ang="0">
                  <a:pos x="241" y="266"/>
                </a:cxn>
                <a:cxn ang="0">
                  <a:pos x="268" y="232"/>
                </a:cxn>
                <a:cxn ang="0">
                  <a:pos x="293" y="196"/>
                </a:cxn>
                <a:cxn ang="0">
                  <a:pos x="317" y="158"/>
                </a:cxn>
                <a:cxn ang="0">
                  <a:pos x="336" y="121"/>
                </a:cxn>
                <a:cxn ang="0">
                  <a:pos x="354" y="79"/>
                </a:cxn>
                <a:cxn ang="0">
                  <a:pos x="371" y="40"/>
                </a:cxn>
                <a:cxn ang="0">
                  <a:pos x="385" y="0"/>
                </a:cxn>
                <a:cxn ang="0">
                  <a:pos x="365" y="13"/>
                </a:cxn>
                <a:cxn ang="0">
                  <a:pos x="344" y="23"/>
                </a:cxn>
                <a:cxn ang="0">
                  <a:pos x="320" y="34"/>
                </a:cxn>
                <a:cxn ang="0">
                  <a:pos x="297" y="43"/>
                </a:cxn>
                <a:cxn ang="0">
                  <a:pos x="273" y="50"/>
                </a:cxn>
                <a:cxn ang="0">
                  <a:pos x="250" y="59"/>
                </a:cxn>
                <a:cxn ang="0">
                  <a:pos x="225" y="65"/>
                </a:cxn>
                <a:cxn ang="0">
                  <a:pos x="200" y="70"/>
                </a:cxn>
                <a:cxn ang="0">
                  <a:pos x="174" y="74"/>
                </a:cxn>
                <a:cxn ang="0">
                  <a:pos x="149" y="77"/>
                </a:cxn>
                <a:cxn ang="0">
                  <a:pos x="124" y="79"/>
                </a:cxn>
                <a:cxn ang="0">
                  <a:pos x="99" y="79"/>
                </a:cxn>
                <a:cxn ang="0">
                  <a:pos x="74" y="79"/>
                </a:cxn>
                <a:cxn ang="0">
                  <a:pos x="48" y="77"/>
                </a:cxn>
                <a:cxn ang="0">
                  <a:pos x="25" y="74"/>
                </a:cxn>
                <a:cxn ang="0">
                  <a:pos x="2" y="70"/>
                </a:cxn>
              </a:cxnLst>
              <a:rect l="0" t="0" r="r" b="b"/>
              <a:pathLst>
                <a:path w="385" h="561">
                  <a:moveTo>
                    <a:pt x="2" y="70"/>
                  </a:moveTo>
                  <a:lnTo>
                    <a:pt x="20" y="79"/>
                  </a:lnTo>
                  <a:lnTo>
                    <a:pt x="43" y="88"/>
                  </a:lnTo>
                  <a:lnTo>
                    <a:pt x="68" y="97"/>
                  </a:lnTo>
                  <a:lnTo>
                    <a:pt x="95" y="106"/>
                  </a:lnTo>
                  <a:lnTo>
                    <a:pt x="119" y="115"/>
                  </a:lnTo>
                  <a:lnTo>
                    <a:pt x="140" y="122"/>
                  </a:lnTo>
                  <a:lnTo>
                    <a:pt x="153" y="131"/>
                  </a:lnTo>
                  <a:lnTo>
                    <a:pt x="158" y="139"/>
                  </a:lnTo>
                  <a:lnTo>
                    <a:pt x="146" y="166"/>
                  </a:lnTo>
                  <a:lnTo>
                    <a:pt x="129" y="189"/>
                  </a:lnTo>
                  <a:lnTo>
                    <a:pt x="111" y="209"/>
                  </a:lnTo>
                  <a:lnTo>
                    <a:pt x="92" y="229"/>
                  </a:lnTo>
                  <a:lnTo>
                    <a:pt x="70" y="247"/>
                  </a:lnTo>
                  <a:lnTo>
                    <a:pt x="47" y="263"/>
                  </a:lnTo>
                  <a:lnTo>
                    <a:pt x="23" y="277"/>
                  </a:lnTo>
                  <a:lnTo>
                    <a:pt x="0" y="292"/>
                  </a:lnTo>
                  <a:lnTo>
                    <a:pt x="9" y="297"/>
                  </a:lnTo>
                  <a:lnTo>
                    <a:pt x="18" y="302"/>
                  </a:lnTo>
                  <a:lnTo>
                    <a:pt x="29" y="308"/>
                  </a:lnTo>
                  <a:lnTo>
                    <a:pt x="38" y="313"/>
                  </a:lnTo>
                  <a:lnTo>
                    <a:pt x="45" y="322"/>
                  </a:lnTo>
                  <a:lnTo>
                    <a:pt x="52" y="329"/>
                  </a:lnTo>
                  <a:lnTo>
                    <a:pt x="54" y="340"/>
                  </a:lnTo>
                  <a:lnTo>
                    <a:pt x="54" y="353"/>
                  </a:lnTo>
                  <a:lnTo>
                    <a:pt x="52" y="382"/>
                  </a:lnTo>
                  <a:lnTo>
                    <a:pt x="45" y="448"/>
                  </a:lnTo>
                  <a:lnTo>
                    <a:pt x="39" y="518"/>
                  </a:lnTo>
                  <a:lnTo>
                    <a:pt x="34" y="561"/>
                  </a:lnTo>
                  <a:lnTo>
                    <a:pt x="210" y="299"/>
                  </a:lnTo>
                  <a:lnTo>
                    <a:pt x="241" y="266"/>
                  </a:lnTo>
                  <a:lnTo>
                    <a:pt x="268" y="232"/>
                  </a:lnTo>
                  <a:lnTo>
                    <a:pt x="293" y="196"/>
                  </a:lnTo>
                  <a:lnTo>
                    <a:pt x="317" y="158"/>
                  </a:lnTo>
                  <a:lnTo>
                    <a:pt x="336" y="121"/>
                  </a:lnTo>
                  <a:lnTo>
                    <a:pt x="354" y="79"/>
                  </a:lnTo>
                  <a:lnTo>
                    <a:pt x="371" y="40"/>
                  </a:lnTo>
                  <a:lnTo>
                    <a:pt x="385" y="0"/>
                  </a:lnTo>
                  <a:lnTo>
                    <a:pt x="365" y="13"/>
                  </a:lnTo>
                  <a:lnTo>
                    <a:pt x="344" y="23"/>
                  </a:lnTo>
                  <a:lnTo>
                    <a:pt x="320" y="34"/>
                  </a:lnTo>
                  <a:lnTo>
                    <a:pt x="297" y="43"/>
                  </a:lnTo>
                  <a:lnTo>
                    <a:pt x="273" y="50"/>
                  </a:lnTo>
                  <a:lnTo>
                    <a:pt x="250" y="59"/>
                  </a:lnTo>
                  <a:lnTo>
                    <a:pt x="225" y="65"/>
                  </a:lnTo>
                  <a:lnTo>
                    <a:pt x="200" y="70"/>
                  </a:lnTo>
                  <a:lnTo>
                    <a:pt x="174" y="74"/>
                  </a:lnTo>
                  <a:lnTo>
                    <a:pt x="149" y="77"/>
                  </a:lnTo>
                  <a:lnTo>
                    <a:pt x="124" y="79"/>
                  </a:lnTo>
                  <a:lnTo>
                    <a:pt x="99" y="79"/>
                  </a:lnTo>
                  <a:lnTo>
                    <a:pt x="74" y="79"/>
                  </a:lnTo>
                  <a:lnTo>
                    <a:pt x="48" y="77"/>
                  </a:lnTo>
                  <a:lnTo>
                    <a:pt x="25" y="74"/>
                  </a:lnTo>
                  <a:lnTo>
                    <a:pt x="2" y="70"/>
                  </a:lnTo>
                  <a:close/>
                </a:path>
              </a:pathLst>
            </a:custGeom>
            <a:solidFill>
              <a:srgbClr val="FF28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auto">
            <a:xfrm>
              <a:off x="2044" y="1575"/>
              <a:ext cx="107" cy="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"/>
                </a:cxn>
                <a:cxn ang="0">
                  <a:pos x="5" y="41"/>
                </a:cxn>
                <a:cxn ang="0">
                  <a:pos x="18" y="79"/>
                </a:cxn>
                <a:cxn ang="0">
                  <a:pos x="32" y="122"/>
                </a:cxn>
                <a:cxn ang="0">
                  <a:pos x="48" y="166"/>
                </a:cxn>
                <a:cxn ang="0">
                  <a:pos x="64" y="203"/>
                </a:cxn>
                <a:cxn ang="0">
                  <a:pos x="77" y="230"/>
                </a:cxn>
                <a:cxn ang="0">
                  <a:pos x="84" y="241"/>
                </a:cxn>
                <a:cxn ang="0">
                  <a:pos x="91" y="234"/>
                </a:cxn>
                <a:cxn ang="0">
                  <a:pos x="100" y="229"/>
                </a:cxn>
                <a:cxn ang="0">
                  <a:pos x="111" y="223"/>
                </a:cxn>
                <a:cxn ang="0">
                  <a:pos x="122" y="220"/>
                </a:cxn>
                <a:cxn ang="0">
                  <a:pos x="133" y="218"/>
                </a:cxn>
                <a:cxn ang="0">
                  <a:pos x="145" y="216"/>
                </a:cxn>
                <a:cxn ang="0">
                  <a:pos x="156" y="216"/>
                </a:cxn>
                <a:cxn ang="0">
                  <a:pos x="167" y="216"/>
                </a:cxn>
                <a:cxn ang="0">
                  <a:pos x="176" y="193"/>
                </a:cxn>
                <a:cxn ang="0">
                  <a:pos x="190" y="162"/>
                </a:cxn>
                <a:cxn ang="0">
                  <a:pos x="205" y="137"/>
                </a:cxn>
                <a:cxn ang="0">
                  <a:pos x="214" y="121"/>
                </a:cxn>
                <a:cxn ang="0">
                  <a:pos x="203" y="110"/>
                </a:cxn>
                <a:cxn ang="0">
                  <a:pos x="183" y="94"/>
                </a:cxn>
                <a:cxn ang="0">
                  <a:pos x="153" y="74"/>
                </a:cxn>
                <a:cxn ang="0">
                  <a:pos x="120" y="54"/>
                </a:cxn>
                <a:cxn ang="0">
                  <a:pos x="84" y="36"/>
                </a:cxn>
                <a:cxn ang="0">
                  <a:pos x="50" y="18"/>
                </a:cxn>
                <a:cxn ang="0">
                  <a:pos x="21" y="5"/>
                </a:cxn>
                <a:cxn ang="0">
                  <a:pos x="0" y="0"/>
                </a:cxn>
              </a:cxnLst>
              <a:rect l="0" t="0" r="r" b="b"/>
              <a:pathLst>
                <a:path w="214" h="241">
                  <a:moveTo>
                    <a:pt x="0" y="0"/>
                  </a:moveTo>
                  <a:lnTo>
                    <a:pt x="0" y="13"/>
                  </a:lnTo>
                  <a:lnTo>
                    <a:pt x="5" y="41"/>
                  </a:lnTo>
                  <a:lnTo>
                    <a:pt x="18" y="79"/>
                  </a:lnTo>
                  <a:lnTo>
                    <a:pt x="32" y="122"/>
                  </a:lnTo>
                  <a:lnTo>
                    <a:pt x="48" y="166"/>
                  </a:lnTo>
                  <a:lnTo>
                    <a:pt x="64" y="203"/>
                  </a:lnTo>
                  <a:lnTo>
                    <a:pt x="77" y="230"/>
                  </a:lnTo>
                  <a:lnTo>
                    <a:pt x="84" y="241"/>
                  </a:lnTo>
                  <a:lnTo>
                    <a:pt x="91" y="234"/>
                  </a:lnTo>
                  <a:lnTo>
                    <a:pt x="100" y="229"/>
                  </a:lnTo>
                  <a:lnTo>
                    <a:pt x="111" y="223"/>
                  </a:lnTo>
                  <a:lnTo>
                    <a:pt x="122" y="220"/>
                  </a:lnTo>
                  <a:lnTo>
                    <a:pt x="133" y="218"/>
                  </a:lnTo>
                  <a:lnTo>
                    <a:pt x="145" y="216"/>
                  </a:lnTo>
                  <a:lnTo>
                    <a:pt x="156" y="216"/>
                  </a:lnTo>
                  <a:lnTo>
                    <a:pt x="167" y="216"/>
                  </a:lnTo>
                  <a:lnTo>
                    <a:pt x="176" y="193"/>
                  </a:lnTo>
                  <a:lnTo>
                    <a:pt x="190" y="162"/>
                  </a:lnTo>
                  <a:lnTo>
                    <a:pt x="205" y="137"/>
                  </a:lnTo>
                  <a:lnTo>
                    <a:pt x="214" y="121"/>
                  </a:lnTo>
                  <a:lnTo>
                    <a:pt x="203" y="110"/>
                  </a:lnTo>
                  <a:lnTo>
                    <a:pt x="183" y="94"/>
                  </a:lnTo>
                  <a:lnTo>
                    <a:pt x="153" y="74"/>
                  </a:lnTo>
                  <a:lnTo>
                    <a:pt x="120" y="54"/>
                  </a:lnTo>
                  <a:lnTo>
                    <a:pt x="84" y="36"/>
                  </a:lnTo>
                  <a:lnTo>
                    <a:pt x="50" y="18"/>
                  </a:lnTo>
                  <a:lnTo>
                    <a:pt x="21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Rectangle 38"/>
            <p:cNvSpPr>
              <a:spLocks noChangeArrowheads="1"/>
            </p:cNvSpPr>
            <p:nvPr/>
          </p:nvSpPr>
          <p:spPr bwMode="auto">
            <a:xfrm>
              <a:off x="2027" y="1387"/>
              <a:ext cx="134" cy="16"/>
            </a:xfrm>
            <a:prstGeom prst="rect">
              <a:avLst/>
            </a:prstGeom>
            <a:solidFill>
              <a:srgbClr val="FF28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auto">
            <a:xfrm>
              <a:off x="2034" y="1626"/>
              <a:ext cx="125" cy="19"/>
            </a:xfrm>
            <a:custGeom>
              <a:avLst/>
              <a:gdLst/>
              <a:ahLst/>
              <a:cxnLst>
                <a:cxn ang="0">
                  <a:pos x="252" y="32"/>
                </a:cxn>
                <a:cxn ang="0">
                  <a:pos x="252" y="0"/>
                </a:cxn>
                <a:cxn ang="0">
                  <a:pos x="0" y="5"/>
                </a:cxn>
                <a:cxn ang="0">
                  <a:pos x="0" y="37"/>
                </a:cxn>
                <a:cxn ang="0">
                  <a:pos x="252" y="32"/>
                </a:cxn>
              </a:cxnLst>
              <a:rect l="0" t="0" r="r" b="b"/>
              <a:pathLst>
                <a:path w="252" h="37">
                  <a:moveTo>
                    <a:pt x="252" y="32"/>
                  </a:moveTo>
                  <a:lnTo>
                    <a:pt x="252" y="0"/>
                  </a:lnTo>
                  <a:lnTo>
                    <a:pt x="0" y="5"/>
                  </a:lnTo>
                  <a:lnTo>
                    <a:pt x="0" y="37"/>
                  </a:lnTo>
                  <a:lnTo>
                    <a:pt x="252" y="32"/>
                  </a:lnTo>
                  <a:close/>
                </a:path>
              </a:pathLst>
            </a:custGeom>
            <a:solidFill>
              <a:srgbClr val="FF28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auto">
            <a:xfrm>
              <a:off x="2034" y="1657"/>
              <a:ext cx="111" cy="20"/>
            </a:xfrm>
            <a:custGeom>
              <a:avLst/>
              <a:gdLst/>
              <a:ahLst/>
              <a:cxnLst>
                <a:cxn ang="0">
                  <a:pos x="218" y="39"/>
                </a:cxn>
                <a:cxn ang="0">
                  <a:pos x="223" y="3"/>
                </a:cxn>
                <a:cxn ang="0">
                  <a:pos x="0" y="0"/>
                </a:cxn>
                <a:cxn ang="0">
                  <a:pos x="16" y="38"/>
                </a:cxn>
                <a:cxn ang="0">
                  <a:pos x="218" y="39"/>
                </a:cxn>
              </a:cxnLst>
              <a:rect l="0" t="0" r="r" b="b"/>
              <a:pathLst>
                <a:path w="223" h="39">
                  <a:moveTo>
                    <a:pt x="218" y="39"/>
                  </a:moveTo>
                  <a:lnTo>
                    <a:pt x="223" y="3"/>
                  </a:lnTo>
                  <a:lnTo>
                    <a:pt x="0" y="0"/>
                  </a:lnTo>
                  <a:lnTo>
                    <a:pt x="16" y="38"/>
                  </a:lnTo>
                  <a:lnTo>
                    <a:pt x="218" y="39"/>
                  </a:lnTo>
                  <a:close/>
                </a:path>
              </a:pathLst>
            </a:custGeom>
            <a:solidFill>
              <a:srgbClr val="FF28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Rectangle 41"/>
            <p:cNvSpPr>
              <a:spLocks noChangeArrowheads="1"/>
            </p:cNvSpPr>
            <p:nvPr/>
          </p:nvSpPr>
          <p:spPr bwMode="auto">
            <a:xfrm>
              <a:off x="2023" y="1598"/>
              <a:ext cx="106" cy="17"/>
            </a:xfrm>
            <a:prstGeom prst="rect">
              <a:avLst/>
            </a:prstGeom>
            <a:solidFill>
              <a:srgbClr val="FF28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068" name="Picture 44" descr="C:\Users\Lynne Kennedy\AppData\Local\Microsoft\Windows\Temporary Internet Files\Content.IE5\OJB57RD6\MC90013975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667565" flipH="1">
            <a:off x="1692713" y="-239857"/>
            <a:ext cx="1900584" cy="23778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381000"/>
            <a:ext cx="6553200" cy="989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0" b="1" dirty="0" smtClean="0">
              <a:latin typeface="Arial Black" pitchFamily="34" charset="0"/>
            </a:endParaRPr>
          </a:p>
          <a:p>
            <a:pPr algn="ctr"/>
            <a:endParaRPr lang="en-US" sz="8000" b="1" dirty="0" smtClean="0">
              <a:latin typeface="Arial Black" pitchFamily="34" charset="0"/>
            </a:endParaRPr>
          </a:p>
          <a:p>
            <a:pPr algn="ctr"/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Halloween Party</a:t>
            </a:r>
            <a:r>
              <a:rPr lang="en-US" sz="8000" b="1" dirty="0" smtClean="0">
                <a:latin typeface="Arial Black" pitchFamily="34" charset="0"/>
              </a:rPr>
              <a:t>      </a:t>
            </a:r>
          </a:p>
          <a:p>
            <a:pPr algn="ctr"/>
            <a:endParaRPr lang="en-US" sz="900" b="1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80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Friday </a:t>
            </a:r>
          </a:p>
          <a:p>
            <a:pPr algn="ctr"/>
            <a:r>
              <a:rPr lang="en-US" sz="60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K-2   4:00 – 5:00</a:t>
            </a:r>
          </a:p>
          <a:p>
            <a:pPr algn="ctr"/>
            <a:r>
              <a:rPr lang="en-US" sz="60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3-4</a:t>
            </a:r>
            <a:r>
              <a:rPr lang="en-US" sz="6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60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5:30– 6:30</a:t>
            </a:r>
          </a:p>
          <a:p>
            <a:pPr algn="ctr"/>
            <a:endParaRPr lang="en-US" sz="32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endParaRPr lang="en-US" sz="5400" b="1" dirty="0" smtClean="0">
              <a:latin typeface="Arial Black" pitchFamily="34" charset="0"/>
            </a:endParaRPr>
          </a:p>
        </p:txBody>
      </p:sp>
      <p:pic>
        <p:nvPicPr>
          <p:cNvPr id="1026" name="Picture 2" descr="C:\Program Files (x86)\Microsoft Office\MEDIA\CAGCAT10\j030549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4807" y="770"/>
            <a:ext cx="3434393" cy="28186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792093"/>
            <a:ext cx="6553200" cy="9494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0" b="1" dirty="0" smtClean="0">
              <a:latin typeface="Arial Black" pitchFamily="34" charset="0"/>
            </a:endParaRPr>
          </a:p>
          <a:p>
            <a:pPr algn="ctr"/>
            <a:endParaRPr lang="en-US" sz="8000" b="1" dirty="0" smtClean="0">
              <a:latin typeface="Arial Black" pitchFamily="34" charset="0"/>
            </a:endParaRPr>
          </a:p>
          <a:p>
            <a:pPr algn="ctr"/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2nd Grade Parent Evening Social</a:t>
            </a:r>
            <a:r>
              <a:rPr lang="en-US" sz="7200" b="1" dirty="0" smtClean="0">
                <a:latin typeface="Arial Black" pitchFamily="34" charset="0"/>
              </a:rPr>
              <a:t>      </a:t>
            </a:r>
          </a:p>
          <a:p>
            <a:pPr algn="ctr"/>
            <a:endParaRPr lang="en-US" sz="900" b="1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80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Friday </a:t>
            </a:r>
          </a:p>
          <a:p>
            <a:pPr algn="ctr"/>
            <a:r>
              <a:rPr lang="en-US" sz="60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7:00 – 8:30</a:t>
            </a:r>
          </a:p>
          <a:p>
            <a:pPr algn="ctr"/>
            <a:endParaRPr lang="en-US" sz="32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endParaRPr lang="en-US" sz="5400" b="1" dirty="0" smtClean="0">
              <a:latin typeface="Arial Black" pitchFamily="34" charset="0"/>
            </a:endParaRPr>
          </a:p>
        </p:txBody>
      </p:sp>
      <p:grpSp>
        <p:nvGrpSpPr>
          <p:cNvPr id="2" name="Group 9"/>
          <p:cNvGrpSpPr>
            <a:grpSpLocks noChangeAspect="1"/>
          </p:cNvGrpSpPr>
          <p:nvPr/>
        </p:nvGrpSpPr>
        <p:grpSpPr bwMode="auto">
          <a:xfrm rot="293928">
            <a:off x="2507857" y="364752"/>
            <a:ext cx="2392363" cy="2751138"/>
            <a:chOff x="1536" y="192"/>
            <a:chExt cx="1507" cy="1733"/>
          </a:xfrm>
        </p:grpSpPr>
        <p:sp>
          <p:nvSpPr>
            <p:cNvPr id="1032" name="AutoShape 8"/>
            <p:cNvSpPr>
              <a:spLocks noChangeAspect="1" noChangeArrowheads="1" noTextEdit="1"/>
            </p:cNvSpPr>
            <p:nvPr/>
          </p:nvSpPr>
          <p:spPr bwMode="auto">
            <a:xfrm>
              <a:off x="1536" y="192"/>
              <a:ext cx="1507" cy="17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2028" y="339"/>
              <a:ext cx="1015" cy="1068"/>
            </a:xfrm>
            <a:custGeom>
              <a:avLst/>
              <a:gdLst/>
              <a:ahLst/>
              <a:cxnLst>
                <a:cxn ang="0">
                  <a:pos x="830" y="276"/>
                </a:cxn>
                <a:cxn ang="0">
                  <a:pos x="733" y="394"/>
                </a:cxn>
                <a:cxn ang="0">
                  <a:pos x="673" y="459"/>
                </a:cxn>
                <a:cxn ang="0">
                  <a:pos x="601" y="474"/>
                </a:cxn>
                <a:cxn ang="0">
                  <a:pos x="434" y="110"/>
                </a:cxn>
                <a:cxn ang="0">
                  <a:pos x="330" y="15"/>
                </a:cxn>
                <a:cxn ang="0">
                  <a:pos x="214" y="121"/>
                </a:cxn>
                <a:cxn ang="0">
                  <a:pos x="301" y="367"/>
                </a:cxn>
                <a:cxn ang="0">
                  <a:pos x="499" y="632"/>
                </a:cxn>
                <a:cxn ang="0">
                  <a:pos x="520" y="769"/>
                </a:cxn>
                <a:cxn ang="0">
                  <a:pos x="393" y="794"/>
                </a:cxn>
                <a:cxn ang="0">
                  <a:pos x="348" y="936"/>
                </a:cxn>
                <a:cxn ang="0">
                  <a:pos x="268" y="1037"/>
                </a:cxn>
                <a:cxn ang="0">
                  <a:pos x="38" y="1147"/>
                </a:cxn>
                <a:cxn ang="0">
                  <a:pos x="97" y="1217"/>
                </a:cxn>
                <a:cxn ang="0">
                  <a:pos x="288" y="1255"/>
                </a:cxn>
                <a:cxn ang="0">
                  <a:pos x="360" y="1307"/>
                </a:cxn>
                <a:cxn ang="0">
                  <a:pos x="200" y="1553"/>
                </a:cxn>
                <a:cxn ang="0">
                  <a:pos x="286" y="1568"/>
                </a:cxn>
                <a:cxn ang="0">
                  <a:pos x="391" y="1777"/>
                </a:cxn>
                <a:cxn ang="0">
                  <a:pos x="477" y="2023"/>
                </a:cxn>
                <a:cxn ang="0">
                  <a:pos x="578" y="1928"/>
                </a:cxn>
                <a:cxn ang="0">
                  <a:pos x="720" y="1838"/>
                </a:cxn>
                <a:cxn ang="0">
                  <a:pos x="796" y="1660"/>
                </a:cxn>
                <a:cxn ang="0">
                  <a:pos x="875" y="1616"/>
                </a:cxn>
                <a:cxn ang="0">
                  <a:pos x="938" y="1676"/>
                </a:cxn>
                <a:cxn ang="0">
                  <a:pos x="958" y="1780"/>
                </a:cxn>
                <a:cxn ang="0">
                  <a:pos x="1058" y="1867"/>
                </a:cxn>
                <a:cxn ang="0">
                  <a:pos x="1102" y="1992"/>
                </a:cxn>
                <a:cxn ang="0">
                  <a:pos x="1209" y="1911"/>
                </a:cxn>
                <a:cxn ang="0">
                  <a:pos x="1285" y="1906"/>
                </a:cxn>
                <a:cxn ang="0">
                  <a:pos x="1398" y="1991"/>
                </a:cxn>
                <a:cxn ang="0">
                  <a:pos x="1616" y="2032"/>
                </a:cxn>
                <a:cxn ang="0">
                  <a:pos x="1717" y="2120"/>
                </a:cxn>
                <a:cxn ang="0">
                  <a:pos x="1789" y="2054"/>
                </a:cxn>
                <a:cxn ang="0">
                  <a:pos x="1816" y="1800"/>
                </a:cxn>
                <a:cxn ang="0">
                  <a:pos x="1776" y="1517"/>
                </a:cxn>
                <a:cxn ang="0">
                  <a:pos x="1882" y="1420"/>
                </a:cxn>
                <a:cxn ang="0">
                  <a:pos x="1859" y="1327"/>
                </a:cxn>
                <a:cxn ang="0">
                  <a:pos x="1920" y="1260"/>
                </a:cxn>
                <a:cxn ang="0">
                  <a:pos x="2016" y="1219"/>
                </a:cxn>
                <a:cxn ang="0">
                  <a:pos x="1918" y="1116"/>
                </a:cxn>
                <a:cxn ang="0">
                  <a:pos x="1801" y="1039"/>
                </a:cxn>
                <a:cxn ang="0">
                  <a:pos x="1622" y="981"/>
                </a:cxn>
                <a:cxn ang="0">
                  <a:pos x="1488" y="942"/>
                </a:cxn>
                <a:cxn ang="0">
                  <a:pos x="1620" y="852"/>
                </a:cxn>
                <a:cxn ang="0">
                  <a:pos x="1618" y="718"/>
                </a:cxn>
                <a:cxn ang="0">
                  <a:pos x="1782" y="573"/>
                </a:cxn>
                <a:cxn ang="0">
                  <a:pos x="1864" y="551"/>
                </a:cxn>
                <a:cxn ang="0">
                  <a:pos x="1830" y="474"/>
                </a:cxn>
                <a:cxn ang="0">
                  <a:pos x="1683" y="384"/>
                </a:cxn>
                <a:cxn ang="0">
                  <a:pos x="1506" y="351"/>
                </a:cxn>
                <a:cxn ang="0">
                  <a:pos x="1472" y="238"/>
                </a:cxn>
                <a:cxn ang="0">
                  <a:pos x="1326" y="270"/>
                </a:cxn>
                <a:cxn ang="0">
                  <a:pos x="1206" y="328"/>
                </a:cxn>
                <a:cxn ang="0">
                  <a:pos x="1071" y="263"/>
                </a:cxn>
              </a:cxnLst>
              <a:rect l="0" t="0" r="r" b="b"/>
              <a:pathLst>
                <a:path w="2030" h="2136">
                  <a:moveTo>
                    <a:pt x="949" y="92"/>
                  </a:moveTo>
                  <a:lnTo>
                    <a:pt x="920" y="125"/>
                  </a:lnTo>
                  <a:lnTo>
                    <a:pt x="895" y="160"/>
                  </a:lnTo>
                  <a:lnTo>
                    <a:pt x="871" y="198"/>
                  </a:lnTo>
                  <a:lnTo>
                    <a:pt x="850" y="236"/>
                  </a:lnTo>
                  <a:lnTo>
                    <a:pt x="830" y="276"/>
                  </a:lnTo>
                  <a:lnTo>
                    <a:pt x="810" y="315"/>
                  </a:lnTo>
                  <a:lnTo>
                    <a:pt x="792" y="357"/>
                  </a:lnTo>
                  <a:lnTo>
                    <a:pt x="772" y="396"/>
                  </a:lnTo>
                  <a:lnTo>
                    <a:pt x="760" y="396"/>
                  </a:lnTo>
                  <a:lnTo>
                    <a:pt x="745" y="396"/>
                  </a:lnTo>
                  <a:lnTo>
                    <a:pt x="733" y="394"/>
                  </a:lnTo>
                  <a:lnTo>
                    <a:pt x="718" y="394"/>
                  </a:lnTo>
                  <a:lnTo>
                    <a:pt x="704" y="394"/>
                  </a:lnTo>
                  <a:lnTo>
                    <a:pt x="689" y="396"/>
                  </a:lnTo>
                  <a:lnTo>
                    <a:pt x="677" y="398"/>
                  </a:lnTo>
                  <a:lnTo>
                    <a:pt x="666" y="402"/>
                  </a:lnTo>
                  <a:lnTo>
                    <a:pt x="673" y="459"/>
                  </a:lnTo>
                  <a:lnTo>
                    <a:pt x="689" y="542"/>
                  </a:lnTo>
                  <a:lnTo>
                    <a:pt x="706" y="627"/>
                  </a:lnTo>
                  <a:lnTo>
                    <a:pt x="713" y="684"/>
                  </a:lnTo>
                  <a:lnTo>
                    <a:pt x="684" y="634"/>
                  </a:lnTo>
                  <a:lnTo>
                    <a:pt x="644" y="560"/>
                  </a:lnTo>
                  <a:lnTo>
                    <a:pt x="601" y="474"/>
                  </a:lnTo>
                  <a:lnTo>
                    <a:pt x="554" y="380"/>
                  </a:lnTo>
                  <a:lnTo>
                    <a:pt x="511" y="292"/>
                  </a:lnTo>
                  <a:lnTo>
                    <a:pt x="475" y="216"/>
                  </a:lnTo>
                  <a:lnTo>
                    <a:pt x="450" y="166"/>
                  </a:lnTo>
                  <a:lnTo>
                    <a:pt x="441" y="146"/>
                  </a:lnTo>
                  <a:lnTo>
                    <a:pt x="434" y="110"/>
                  </a:lnTo>
                  <a:lnTo>
                    <a:pt x="429" y="72"/>
                  </a:lnTo>
                  <a:lnTo>
                    <a:pt x="423" y="36"/>
                  </a:lnTo>
                  <a:lnTo>
                    <a:pt x="412" y="0"/>
                  </a:lnTo>
                  <a:lnTo>
                    <a:pt x="384" y="0"/>
                  </a:lnTo>
                  <a:lnTo>
                    <a:pt x="357" y="4"/>
                  </a:lnTo>
                  <a:lnTo>
                    <a:pt x="330" y="15"/>
                  </a:lnTo>
                  <a:lnTo>
                    <a:pt x="304" y="29"/>
                  </a:lnTo>
                  <a:lnTo>
                    <a:pt x="281" y="45"/>
                  </a:lnTo>
                  <a:lnTo>
                    <a:pt x="258" y="63"/>
                  </a:lnTo>
                  <a:lnTo>
                    <a:pt x="236" y="83"/>
                  </a:lnTo>
                  <a:lnTo>
                    <a:pt x="216" y="101"/>
                  </a:lnTo>
                  <a:lnTo>
                    <a:pt x="214" y="121"/>
                  </a:lnTo>
                  <a:lnTo>
                    <a:pt x="222" y="155"/>
                  </a:lnTo>
                  <a:lnTo>
                    <a:pt x="236" y="200"/>
                  </a:lnTo>
                  <a:lnTo>
                    <a:pt x="254" y="250"/>
                  </a:lnTo>
                  <a:lnTo>
                    <a:pt x="272" y="297"/>
                  </a:lnTo>
                  <a:lnTo>
                    <a:pt x="290" y="339"/>
                  </a:lnTo>
                  <a:lnTo>
                    <a:pt x="301" y="367"/>
                  </a:lnTo>
                  <a:lnTo>
                    <a:pt x="306" y="378"/>
                  </a:lnTo>
                  <a:lnTo>
                    <a:pt x="319" y="394"/>
                  </a:lnTo>
                  <a:lnTo>
                    <a:pt x="349" y="436"/>
                  </a:lnTo>
                  <a:lnTo>
                    <a:pt x="394" y="495"/>
                  </a:lnTo>
                  <a:lnTo>
                    <a:pt x="447" y="564"/>
                  </a:lnTo>
                  <a:lnTo>
                    <a:pt x="499" y="632"/>
                  </a:lnTo>
                  <a:lnTo>
                    <a:pt x="544" y="693"/>
                  </a:lnTo>
                  <a:lnTo>
                    <a:pt x="578" y="736"/>
                  </a:lnTo>
                  <a:lnTo>
                    <a:pt x="592" y="756"/>
                  </a:lnTo>
                  <a:lnTo>
                    <a:pt x="569" y="760"/>
                  </a:lnTo>
                  <a:lnTo>
                    <a:pt x="544" y="763"/>
                  </a:lnTo>
                  <a:lnTo>
                    <a:pt x="520" y="769"/>
                  </a:lnTo>
                  <a:lnTo>
                    <a:pt x="495" y="772"/>
                  </a:lnTo>
                  <a:lnTo>
                    <a:pt x="472" y="776"/>
                  </a:lnTo>
                  <a:lnTo>
                    <a:pt x="447" y="778"/>
                  </a:lnTo>
                  <a:lnTo>
                    <a:pt x="423" y="780"/>
                  </a:lnTo>
                  <a:lnTo>
                    <a:pt x="398" y="778"/>
                  </a:lnTo>
                  <a:lnTo>
                    <a:pt x="393" y="794"/>
                  </a:lnTo>
                  <a:lnTo>
                    <a:pt x="391" y="812"/>
                  </a:lnTo>
                  <a:lnTo>
                    <a:pt x="393" y="832"/>
                  </a:lnTo>
                  <a:lnTo>
                    <a:pt x="393" y="850"/>
                  </a:lnTo>
                  <a:lnTo>
                    <a:pt x="380" y="882"/>
                  </a:lnTo>
                  <a:lnTo>
                    <a:pt x="366" y="911"/>
                  </a:lnTo>
                  <a:lnTo>
                    <a:pt x="348" y="936"/>
                  </a:lnTo>
                  <a:lnTo>
                    <a:pt x="330" y="960"/>
                  </a:lnTo>
                  <a:lnTo>
                    <a:pt x="313" y="978"/>
                  </a:lnTo>
                  <a:lnTo>
                    <a:pt x="299" y="992"/>
                  </a:lnTo>
                  <a:lnTo>
                    <a:pt x="290" y="1001"/>
                  </a:lnTo>
                  <a:lnTo>
                    <a:pt x="286" y="1005"/>
                  </a:lnTo>
                  <a:lnTo>
                    <a:pt x="268" y="1037"/>
                  </a:lnTo>
                  <a:lnTo>
                    <a:pt x="241" y="1064"/>
                  </a:lnTo>
                  <a:lnTo>
                    <a:pt x="207" y="1087"/>
                  </a:lnTo>
                  <a:lnTo>
                    <a:pt x="168" y="1107"/>
                  </a:lnTo>
                  <a:lnTo>
                    <a:pt x="124" y="1125"/>
                  </a:lnTo>
                  <a:lnTo>
                    <a:pt x="79" y="1138"/>
                  </a:lnTo>
                  <a:lnTo>
                    <a:pt x="38" y="1147"/>
                  </a:lnTo>
                  <a:lnTo>
                    <a:pt x="0" y="1152"/>
                  </a:lnTo>
                  <a:lnTo>
                    <a:pt x="9" y="1168"/>
                  </a:lnTo>
                  <a:lnTo>
                    <a:pt x="25" y="1183"/>
                  </a:lnTo>
                  <a:lnTo>
                    <a:pt x="45" y="1195"/>
                  </a:lnTo>
                  <a:lnTo>
                    <a:pt x="70" y="1206"/>
                  </a:lnTo>
                  <a:lnTo>
                    <a:pt x="97" y="1217"/>
                  </a:lnTo>
                  <a:lnTo>
                    <a:pt x="128" y="1226"/>
                  </a:lnTo>
                  <a:lnTo>
                    <a:pt x="160" y="1233"/>
                  </a:lnTo>
                  <a:lnTo>
                    <a:pt x="195" y="1240"/>
                  </a:lnTo>
                  <a:lnTo>
                    <a:pt x="227" y="1246"/>
                  </a:lnTo>
                  <a:lnTo>
                    <a:pt x="259" y="1249"/>
                  </a:lnTo>
                  <a:lnTo>
                    <a:pt x="288" y="1255"/>
                  </a:lnTo>
                  <a:lnTo>
                    <a:pt x="315" y="1256"/>
                  </a:lnTo>
                  <a:lnTo>
                    <a:pt x="339" y="1260"/>
                  </a:lnTo>
                  <a:lnTo>
                    <a:pt x="357" y="1262"/>
                  </a:lnTo>
                  <a:lnTo>
                    <a:pt x="371" y="1264"/>
                  </a:lnTo>
                  <a:lnTo>
                    <a:pt x="376" y="1264"/>
                  </a:lnTo>
                  <a:lnTo>
                    <a:pt x="360" y="1307"/>
                  </a:lnTo>
                  <a:lnTo>
                    <a:pt x="335" y="1355"/>
                  </a:lnTo>
                  <a:lnTo>
                    <a:pt x="306" y="1406"/>
                  </a:lnTo>
                  <a:lnTo>
                    <a:pt x="274" y="1453"/>
                  </a:lnTo>
                  <a:lnTo>
                    <a:pt x="243" y="1496"/>
                  </a:lnTo>
                  <a:lnTo>
                    <a:pt x="218" y="1530"/>
                  </a:lnTo>
                  <a:lnTo>
                    <a:pt x="200" y="1553"/>
                  </a:lnTo>
                  <a:lnTo>
                    <a:pt x="193" y="1562"/>
                  </a:lnTo>
                  <a:lnTo>
                    <a:pt x="213" y="1564"/>
                  </a:lnTo>
                  <a:lnTo>
                    <a:pt x="231" y="1564"/>
                  </a:lnTo>
                  <a:lnTo>
                    <a:pt x="250" y="1564"/>
                  </a:lnTo>
                  <a:lnTo>
                    <a:pt x="268" y="1566"/>
                  </a:lnTo>
                  <a:lnTo>
                    <a:pt x="286" y="1568"/>
                  </a:lnTo>
                  <a:lnTo>
                    <a:pt x="303" y="1573"/>
                  </a:lnTo>
                  <a:lnTo>
                    <a:pt x="319" y="1580"/>
                  </a:lnTo>
                  <a:lnTo>
                    <a:pt x="335" y="1591"/>
                  </a:lnTo>
                  <a:lnTo>
                    <a:pt x="351" y="1640"/>
                  </a:lnTo>
                  <a:lnTo>
                    <a:pt x="369" y="1703"/>
                  </a:lnTo>
                  <a:lnTo>
                    <a:pt x="391" y="1777"/>
                  </a:lnTo>
                  <a:lnTo>
                    <a:pt x="414" y="1854"/>
                  </a:lnTo>
                  <a:lnTo>
                    <a:pt x="434" y="1924"/>
                  </a:lnTo>
                  <a:lnTo>
                    <a:pt x="450" y="1985"/>
                  </a:lnTo>
                  <a:lnTo>
                    <a:pt x="463" y="2027"/>
                  </a:lnTo>
                  <a:lnTo>
                    <a:pt x="466" y="2041"/>
                  </a:lnTo>
                  <a:lnTo>
                    <a:pt x="477" y="2023"/>
                  </a:lnTo>
                  <a:lnTo>
                    <a:pt x="492" y="2007"/>
                  </a:lnTo>
                  <a:lnTo>
                    <a:pt x="508" y="1991"/>
                  </a:lnTo>
                  <a:lnTo>
                    <a:pt x="524" y="1974"/>
                  </a:lnTo>
                  <a:lnTo>
                    <a:pt x="542" y="1958"/>
                  </a:lnTo>
                  <a:lnTo>
                    <a:pt x="560" y="1942"/>
                  </a:lnTo>
                  <a:lnTo>
                    <a:pt x="578" y="1928"/>
                  </a:lnTo>
                  <a:lnTo>
                    <a:pt x="596" y="1911"/>
                  </a:lnTo>
                  <a:lnTo>
                    <a:pt x="619" y="1895"/>
                  </a:lnTo>
                  <a:lnTo>
                    <a:pt x="644" y="1879"/>
                  </a:lnTo>
                  <a:lnTo>
                    <a:pt x="670" y="1865"/>
                  </a:lnTo>
                  <a:lnTo>
                    <a:pt x="695" y="1850"/>
                  </a:lnTo>
                  <a:lnTo>
                    <a:pt x="720" y="1838"/>
                  </a:lnTo>
                  <a:lnTo>
                    <a:pt x="747" y="1825"/>
                  </a:lnTo>
                  <a:lnTo>
                    <a:pt x="772" y="1811"/>
                  </a:lnTo>
                  <a:lnTo>
                    <a:pt x="796" y="1798"/>
                  </a:lnTo>
                  <a:lnTo>
                    <a:pt x="794" y="1753"/>
                  </a:lnTo>
                  <a:lnTo>
                    <a:pt x="790" y="1705"/>
                  </a:lnTo>
                  <a:lnTo>
                    <a:pt x="796" y="1660"/>
                  </a:lnTo>
                  <a:lnTo>
                    <a:pt x="821" y="1620"/>
                  </a:lnTo>
                  <a:lnTo>
                    <a:pt x="832" y="1616"/>
                  </a:lnTo>
                  <a:lnTo>
                    <a:pt x="842" y="1615"/>
                  </a:lnTo>
                  <a:lnTo>
                    <a:pt x="853" y="1615"/>
                  </a:lnTo>
                  <a:lnTo>
                    <a:pt x="864" y="1615"/>
                  </a:lnTo>
                  <a:lnTo>
                    <a:pt x="875" y="1616"/>
                  </a:lnTo>
                  <a:lnTo>
                    <a:pt x="886" y="1620"/>
                  </a:lnTo>
                  <a:lnTo>
                    <a:pt x="896" y="1624"/>
                  </a:lnTo>
                  <a:lnTo>
                    <a:pt x="907" y="1627"/>
                  </a:lnTo>
                  <a:lnTo>
                    <a:pt x="923" y="1642"/>
                  </a:lnTo>
                  <a:lnTo>
                    <a:pt x="934" y="1658"/>
                  </a:lnTo>
                  <a:lnTo>
                    <a:pt x="938" y="1676"/>
                  </a:lnTo>
                  <a:lnTo>
                    <a:pt x="940" y="1694"/>
                  </a:lnTo>
                  <a:lnTo>
                    <a:pt x="938" y="1714"/>
                  </a:lnTo>
                  <a:lnTo>
                    <a:pt x="936" y="1733"/>
                  </a:lnTo>
                  <a:lnTo>
                    <a:pt x="934" y="1753"/>
                  </a:lnTo>
                  <a:lnTo>
                    <a:pt x="936" y="1771"/>
                  </a:lnTo>
                  <a:lnTo>
                    <a:pt x="958" y="1780"/>
                  </a:lnTo>
                  <a:lnTo>
                    <a:pt x="977" y="1791"/>
                  </a:lnTo>
                  <a:lnTo>
                    <a:pt x="997" y="1804"/>
                  </a:lnTo>
                  <a:lnTo>
                    <a:pt x="1015" y="1816"/>
                  </a:lnTo>
                  <a:lnTo>
                    <a:pt x="1031" y="1832"/>
                  </a:lnTo>
                  <a:lnTo>
                    <a:pt x="1046" y="1849"/>
                  </a:lnTo>
                  <a:lnTo>
                    <a:pt x="1058" y="1867"/>
                  </a:lnTo>
                  <a:lnTo>
                    <a:pt x="1067" y="1888"/>
                  </a:lnTo>
                  <a:lnTo>
                    <a:pt x="1071" y="1922"/>
                  </a:lnTo>
                  <a:lnTo>
                    <a:pt x="1076" y="1960"/>
                  </a:lnTo>
                  <a:lnTo>
                    <a:pt x="1082" y="1992"/>
                  </a:lnTo>
                  <a:lnTo>
                    <a:pt x="1085" y="2005"/>
                  </a:lnTo>
                  <a:lnTo>
                    <a:pt x="1102" y="1992"/>
                  </a:lnTo>
                  <a:lnTo>
                    <a:pt x="1120" y="1978"/>
                  </a:lnTo>
                  <a:lnTo>
                    <a:pt x="1136" y="1964"/>
                  </a:lnTo>
                  <a:lnTo>
                    <a:pt x="1154" y="1949"/>
                  </a:lnTo>
                  <a:lnTo>
                    <a:pt x="1172" y="1935"/>
                  </a:lnTo>
                  <a:lnTo>
                    <a:pt x="1191" y="1922"/>
                  </a:lnTo>
                  <a:lnTo>
                    <a:pt x="1209" y="1911"/>
                  </a:lnTo>
                  <a:lnTo>
                    <a:pt x="1229" y="1901"/>
                  </a:lnTo>
                  <a:lnTo>
                    <a:pt x="1240" y="1901"/>
                  </a:lnTo>
                  <a:lnTo>
                    <a:pt x="1251" y="1901"/>
                  </a:lnTo>
                  <a:lnTo>
                    <a:pt x="1262" y="1902"/>
                  </a:lnTo>
                  <a:lnTo>
                    <a:pt x="1274" y="1904"/>
                  </a:lnTo>
                  <a:lnTo>
                    <a:pt x="1285" y="1906"/>
                  </a:lnTo>
                  <a:lnTo>
                    <a:pt x="1294" y="1910"/>
                  </a:lnTo>
                  <a:lnTo>
                    <a:pt x="1305" y="1915"/>
                  </a:lnTo>
                  <a:lnTo>
                    <a:pt x="1314" y="1922"/>
                  </a:lnTo>
                  <a:lnTo>
                    <a:pt x="1335" y="1960"/>
                  </a:lnTo>
                  <a:lnTo>
                    <a:pt x="1364" y="1982"/>
                  </a:lnTo>
                  <a:lnTo>
                    <a:pt x="1398" y="1991"/>
                  </a:lnTo>
                  <a:lnTo>
                    <a:pt x="1436" y="1992"/>
                  </a:lnTo>
                  <a:lnTo>
                    <a:pt x="1476" y="1992"/>
                  </a:lnTo>
                  <a:lnTo>
                    <a:pt x="1517" y="1994"/>
                  </a:lnTo>
                  <a:lnTo>
                    <a:pt x="1559" y="2003"/>
                  </a:lnTo>
                  <a:lnTo>
                    <a:pt x="1596" y="2023"/>
                  </a:lnTo>
                  <a:lnTo>
                    <a:pt x="1616" y="2032"/>
                  </a:lnTo>
                  <a:lnTo>
                    <a:pt x="1636" y="2043"/>
                  </a:lnTo>
                  <a:lnTo>
                    <a:pt x="1654" y="2055"/>
                  </a:lnTo>
                  <a:lnTo>
                    <a:pt x="1670" y="2072"/>
                  </a:lnTo>
                  <a:lnTo>
                    <a:pt x="1686" y="2086"/>
                  </a:lnTo>
                  <a:lnTo>
                    <a:pt x="1703" y="2104"/>
                  </a:lnTo>
                  <a:lnTo>
                    <a:pt x="1717" y="2120"/>
                  </a:lnTo>
                  <a:lnTo>
                    <a:pt x="1733" y="2136"/>
                  </a:lnTo>
                  <a:lnTo>
                    <a:pt x="1751" y="2126"/>
                  </a:lnTo>
                  <a:lnTo>
                    <a:pt x="1764" y="2111"/>
                  </a:lnTo>
                  <a:lnTo>
                    <a:pt x="1774" y="2095"/>
                  </a:lnTo>
                  <a:lnTo>
                    <a:pt x="1783" y="2075"/>
                  </a:lnTo>
                  <a:lnTo>
                    <a:pt x="1789" y="2054"/>
                  </a:lnTo>
                  <a:lnTo>
                    <a:pt x="1794" y="2032"/>
                  </a:lnTo>
                  <a:lnTo>
                    <a:pt x="1801" y="2010"/>
                  </a:lnTo>
                  <a:lnTo>
                    <a:pt x="1807" y="1989"/>
                  </a:lnTo>
                  <a:lnTo>
                    <a:pt x="1814" y="1924"/>
                  </a:lnTo>
                  <a:lnTo>
                    <a:pt x="1819" y="1861"/>
                  </a:lnTo>
                  <a:lnTo>
                    <a:pt x="1816" y="1800"/>
                  </a:lnTo>
                  <a:lnTo>
                    <a:pt x="1803" y="1739"/>
                  </a:lnTo>
                  <a:lnTo>
                    <a:pt x="1796" y="1688"/>
                  </a:lnTo>
                  <a:lnTo>
                    <a:pt x="1783" y="1638"/>
                  </a:lnTo>
                  <a:lnTo>
                    <a:pt x="1773" y="1588"/>
                  </a:lnTo>
                  <a:lnTo>
                    <a:pt x="1762" y="1537"/>
                  </a:lnTo>
                  <a:lnTo>
                    <a:pt x="1776" y="1517"/>
                  </a:lnTo>
                  <a:lnTo>
                    <a:pt x="1791" y="1499"/>
                  </a:lnTo>
                  <a:lnTo>
                    <a:pt x="1807" y="1481"/>
                  </a:lnTo>
                  <a:lnTo>
                    <a:pt x="1825" y="1465"/>
                  </a:lnTo>
                  <a:lnTo>
                    <a:pt x="1843" y="1449"/>
                  </a:lnTo>
                  <a:lnTo>
                    <a:pt x="1861" y="1435"/>
                  </a:lnTo>
                  <a:lnTo>
                    <a:pt x="1882" y="1420"/>
                  </a:lnTo>
                  <a:lnTo>
                    <a:pt x="1902" y="1406"/>
                  </a:lnTo>
                  <a:lnTo>
                    <a:pt x="1902" y="1395"/>
                  </a:lnTo>
                  <a:lnTo>
                    <a:pt x="1895" y="1381"/>
                  </a:lnTo>
                  <a:lnTo>
                    <a:pt x="1884" y="1363"/>
                  </a:lnTo>
                  <a:lnTo>
                    <a:pt x="1873" y="1345"/>
                  </a:lnTo>
                  <a:lnTo>
                    <a:pt x="1859" y="1327"/>
                  </a:lnTo>
                  <a:lnTo>
                    <a:pt x="1848" y="1312"/>
                  </a:lnTo>
                  <a:lnTo>
                    <a:pt x="1841" y="1301"/>
                  </a:lnTo>
                  <a:lnTo>
                    <a:pt x="1837" y="1298"/>
                  </a:lnTo>
                  <a:lnTo>
                    <a:pt x="1861" y="1283"/>
                  </a:lnTo>
                  <a:lnTo>
                    <a:pt x="1890" y="1271"/>
                  </a:lnTo>
                  <a:lnTo>
                    <a:pt x="1920" y="1260"/>
                  </a:lnTo>
                  <a:lnTo>
                    <a:pt x="1953" y="1253"/>
                  </a:lnTo>
                  <a:lnTo>
                    <a:pt x="1983" y="1246"/>
                  </a:lnTo>
                  <a:lnTo>
                    <a:pt x="2007" y="1242"/>
                  </a:lnTo>
                  <a:lnTo>
                    <a:pt x="2025" y="1238"/>
                  </a:lnTo>
                  <a:lnTo>
                    <a:pt x="2030" y="1238"/>
                  </a:lnTo>
                  <a:lnTo>
                    <a:pt x="2016" y="1219"/>
                  </a:lnTo>
                  <a:lnTo>
                    <a:pt x="2001" y="1201"/>
                  </a:lnTo>
                  <a:lnTo>
                    <a:pt x="1985" y="1183"/>
                  </a:lnTo>
                  <a:lnTo>
                    <a:pt x="1969" y="1165"/>
                  </a:lnTo>
                  <a:lnTo>
                    <a:pt x="1953" y="1148"/>
                  </a:lnTo>
                  <a:lnTo>
                    <a:pt x="1936" y="1132"/>
                  </a:lnTo>
                  <a:lnTo>
                    <a:pt x="1918" y="1116"/>
                  </a:lnTo>
                  <a:lnTo>
                    <a:pt x="1900" y="1102"/>
                  </a:lnTo>
                  <a:lnTo>
                    <a:pt x="1882" y="1087"/>
                  </a:lnTo>
                  <a:lnTo>
                    <a:pt x="1863" y="1075"/>
                  </a:lnTo>
                  <a:lnTo>
                    <a:pt x="1843" y="1060"/>
                  </a:lnTo>
                  <a:lnTo>
                    <a:pt x="1821" y="1049"/>
                  </a:lnTo>
                  <a:lnTo>
                    <a:pt x="1801" y="1039"/>
                  </a:lnTo>
                  <a:lnTo>
                    <a:pt x="1778" y="1028"/>
                  </a:lnTo>
                  <a:lnTo>
                    <a:pt x="1756" y="1019"/>
                  </a:lnTo>
                  <a:lnTo>
                    <a:pt x="1733" y="1012"/>
                  </a:lnTo>
                  <a:lnTo>
                    <a:pt x="1703" y="999"/>
                  </a:lnTo>
                  <a:lnTo>
                    <a:pt x="1663" y="990"/>
                  </a:lnTo>
                  <a:lnTo>
                    <a:pt x="1622" y="981"/>
                  </a:lnTo>
                  <a:lnTo>
                    <a:pt x="1578" y="976"/>
                  </a:lnTo>
                  <a:lnTo>
                    <a:pt x="1539" y="970"/>
                  </a:lnTo>
                  <a:lnTo>
                    <a:pt x="1505" y="965"/>
                  </a:lnTo>
                  <a:lnTo>
                    <a:pt x="1479" y="961"/>
                  </a:lnTo>
                  <a:lnTo>
                    <a:pt x="1469" y="958"/>
                  </a:lnTo>
                  <a:lnTo>
                    <a:pt x="1488" y="942"/>
                  </a:lnTo>
                  <a:lnTo>
                    <a:pt x="1510" y="925"/>
                  </a:lnTo>
                  <a:lnTo>
                    <a:pt x="1532" y="909"/>
                  </a:lnTo>
                  <a:lnTo>
                    <a:pt x="1553" y="895"/>
                  </a:lnTo>
                  <a:lnTo>
                    <a:pt x="1575" y="879"/>
                  </a:lnTo>
                  <a:lnTo>
                    <a:pt x="1598" y="866"/>
                  </a:lnTo>
                  <a:lnTo>
                    <a:pt x="1620" y="852"/>
                  </a:lnTo>
                  <a:lnTo>
                    <a:pt x="1641" y="839"/>
                  </a:lnTo>
                  <a:lnTo>
                    <a:pt x="1632" y="817"/>
                  </a:lnTo>
                  <a:lnTo>
                    <a:pt x="1622" y="798"/>
                  </a:lnTo>
                  <a:lnTo>
                    <a:pt x="1609" y="776"/>
                  </a:lnTo>
                  <a:lnTo>
                    <a:pt x="1605" y="753"/>
                  </a:lnTo>
                  <a:lnTo>
                    <a:pt x="1618" y="718"/>
                  </a:lnTo>
                  <a:lnTo>
                    <a:pt x="1638" y="686"/>
                  </a:lnTo>
                  <a:lnTo>
                    <a:pt x="1659" y="659"/>
                  </a:lnTo>
                  <a:lnTo>
                    <a:pt x="1686" y="634"/>
                  </a:lnTo>
                  <a:lnTo>
                    <a:pt x="1715" y="612"/>
                  </a:lnTo>
                  <a:lnTo>
                    <a:pt x="1747" y="591"/>
                  </a:lnTo>
                  <a:lnTo>
                    <a:pt x="1782" y="573"/>
                  </a:lnTo>
                  <a:lnTo>
                    <a:pt x="1816" y="556"/>
                  </a:lnTo>
                  <a:lnTo>
                    <a:pt x="1825" y="556"/>
                  </a:lnTo>
                  <a:lnTo>
                    <a:pt x="1834" y="556"/>
                  </a:lnTo>
                  <a:lnTo>
                    <a:pt x="1845" y="555"/>
                  </a:lnTo>
                  <a:lnTo>
                    <a:pt x="1855" y="553"/>
                  </a:lnTo>
                  <a:lnTo>
                    <a:pt x="1864" y="551"/>
                  </a:lnTo>
                  <a:lnTo>
                    <a:pt x="1872" y="549"/>
                  </a:lnTo>
                  <a:lnTo>
                    <a:pt x="1877" y="547"/>
                  </a:lnTo>
                  <a:lnTo>
                    <a:pt x="1879" y="547"/>
                  </a:lnTo>
                  <a:lnTo>
                    <a:pt x="1864" y="520"/>
                  </a:lnTo>
                  <a:lnTo>
                    <a:pt x="1848" y="495"/>
                  </a:lnTo>
                  <a:lnTo>
                    <a:pt x="1830" y="474"/>
                  </a:lnTo>
                  <a:lnTo>
                    <a:pt x="1810" y="454"/>
                  </a:lnTo>
                  <a:lnTo>
                    <a:pt x="1787" y="436"/>
                  </a:lnTo>
                  <a:lnTo>
                    <a:pt x="1764" y="420"/>
                  </a:lnTo>
                  <a:lnTo>
                    <a:pt x="1737" y="407"/>
                  </a:lnTo>
                  <a:lnTo>
                    <a:pt x="1712" y="394"/>
                  </a:lnTo>
                  <a:lnTo>
                    <a:pt x="1683" y="384"/>
                  </a:lnTo>
                  <a:lnTo>
                    <a:pt x="1654" y="375"/>
                  </a:lnTo>
                  <a:lnTo>
                    <a:pt x="1625" y="367"/>
                  </a:lnTo>
                  <a:lnTo>
                    <a:pt x="1596" y="362"/>
                  </a:lnTo>
                  <a:lnTo>
                    <a:pt x="1566" y="357"/>
                  </a:lnTo>
                  <a:lnTo>
                    <a:pt x="1535" y="353"/>
                  </a:lnTo>
                  <a:lnTo>
                    <a:pt x="1506" y="351"/>
                  </a:lnTo>
                  <a:lnTo>
                    <a:pt x="1478" y="349"/>
                  </a:lnTo>
                  <a:lnTo>
                    <a:pt x="1485" y="322"/>
                  </a:lnTo>
                  <a:lnTo>
                    <a:pt x="1494" y="286"/>
                  </a:lnTo>
                  <a:lnTo>
                    <a:pt x="1499" y="252"/>
                  </a:lnTo>
                  <a:lnTo>
                    <a:pt x="1497" y="232"/>
                  </a:lnTo>
                  <a:lnTo>
                    <a:pt x="1472" y="238"/>
                  </a:lnTo>
                  <a:lnTo>
                    <a:pt x="1449" y="241"/>
                  </a:lnTo>
                  <a:lnTo>
                    <a:pt x="1424" y="247"/>
                  </a:lnTo>
                  <a:lnTo>
                    <a:pt x="1400" y="250"/>
                  </a:lnTo>
                  <a:lnTo>
                    <a:pt x="1375" y="256"/>
                  </a:lnTo>
                  <a:lnTo>
                    <a:pt x="1350" y="261"/>
                  </a:lnTo>
                  <a:lnTo>
                    <a:pt x="1326" y="270"/>
                  </a:lnTo>
                  <a:lnTo>
                    <a:pt x="1301" y="279"/>
                  </a:lnTo>
                  <a:lnTo>
                    <a:pt x="1283" y="292"/>
                  </a:lnTo>
                  <a:lnTo>
                    <a:pt x="1265" y="301"/>
                  </a:lnTo>
                  <a:lnTo>
                    <a:pt x="1245" y="310"/>
                  </a:lnTo>
                  <a:lnTo>
                    <a:pt x="1226" y="319"/>
                  </a:lnTo>
                  <a:lnTo>
                    <a:pt x="1206" y="328"/>
                  </a:lnTo>
                  <a:lnTo>
                    <a:pt x="1186" y="337"/>
                  </a:lnTo>
                  <a:lnTo>
                    <a:pt x="1168" y="349"/>
                  </a:lnTo>
                  <a:lnTo>
                    <a:pt x="1150" y="364"/>
                  </a:lnTo>
                  <a:lnTo>
                    <a:pt x="1132" y="342"/>
                  </a:lnTo>
                  <a:lnTo>
                    <a:pt x="1103" y="308"/>
                  </a:lnTo>
                  <a:lnTo>
                    <a:pt x="1071" y="263"/>
                  </a:lnTo>
                  <a:lnTo>
                    <a:pt x="1037" y="216"/>
                  </a:lnTo>
                  <a:lnTo>
                    <a:pt x="1003" y="169"/>
                  </a:lnTo>
                  <a:lnTo>
                    <a:pt x="976" y="130"/>
                  </a:lnTo>
                  <a:lnTo>
                    <a:pt x="956" y="103"/>
                  </a:lnTo>
                  <a:lnTo>
                    <a:pt x="949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2461" y="443"/>
              <a:ext cx="466" cy="265"/>
            </a:xfrm>
            <a:custGeom>
              <a:avLst/>
              <a:gdLst/>
              <a:ahLst/>
              <a:cxnLst>
                <a:cxn ang="0">
                  <a:pos x="236" y="238"/>
                </a:cxn>
                <a:cxn ang="0">
                  <a:pos x="207" y="167"/>
                </a:cxn>
                <a:cxn ang="0">
                  <a:pos x="171" y="99"/>
                </a:cxn>
                <a:cxn ang="0">
                  <a:pos x="129" y="32"/>
                </a:cxn>
                <a:cxn ang="0">
                  <a:pos x="106" y="54"/>
                </a:cxn>
                <a:cxn ang="0">
                  <a:pos x="119" y="158"/>
                </a:cxn>
                <a:cxn ang="0">
                  <a:pos x="135" y="263"/>
                </a:cxn>
                <a:cxn ang="0">
                  <a:pos x="126" y="367"/>
                </a:cxn>
                <a:cxn ang="0">
                  <a:pos x="93" y="436"/>
                </a:cxn>
                <a:cxn ang="0">
                  <a:pos x="63" y="470"/>
                </a:cxn>
                <a:cxn ang="0">
                  <a:pos x="30" y="502"/>
                </a:cxn>
                <a:cxn ang="0">
                  <a:pos x="5" y="524"/>
                </a:cxn>
                <a:cxn ang="0">
                  <a:pos x="25" y="527"/>
                </a:cxn>
                <a:cxn ang="0">
                  <a:pos x="77" y="520"/>
                </a:cxn>
                <a:cxn ang="0">
                  <a:pos x="129" y="513"/>
                </a:cxn>
                <a:cxn ang="0">
                  <a:pos x="180" y="502"/>
                </a:cxn>
                <a:cxn ang="0">
                  <a:pos x="230" y="491"/>
                </a:cxn>
                <a:cxn ang="0">
                  <a:pos x="280" y="477"/>
                </a:cxn>
                <a:cxn ang="0">
                  <a:pos x="331" y="463"/>
                </a:cxn>
                <a:cxn ang="0">
                  <a:pos x="381" y="445"/>
                </a:cxn>
                <a:cxn ang="0">
                  <a:pos x="678" y="329"/>
                </a:cxn>
                <a:cxn ang="0">
                  <a:pos x="741" y="311"/>
                </a:cxn>
                <a:cxn ang="0">
                  <a:pos x="804" y="301"/>
                </a:cxn>
                <a:cxn ang="0">
                  <a:pos x="867" y="297"/>
                </a:cxn>
                <a:cxn ang="0">
                  <a:pos x="932" y="297"/>
                </a:cxn>
                <a:cxn ang="0">
                  <a:pos x="890" y="275"/>
                </a:cxn>
                <a:cxn ang="0">
                  <a:pos x="846" y="256"/>
                </a:cxn>
                <a:cxn ang="0">
                  <a:pos x="801" y="238"/>
                </a:cxn>
                <a:cxn ang="0">
                  <a:pos x="754" y="223"/>
                </a:cxn>
                <a:cxn ang="0">
                  <a:pos x="707" y="212"/>
                </a:cxn>
                <a:cxn ang="0">
                  <a:pos x="658" y="203"/>
                </a:cxn>
                <a:cxn ang="0">
                  <a:pos x="610" y="196"/>
                </a:cxn>
                <a:cxn ang="0">
                  <a:pos x="561" y="193"/>
                </a:cxn>
                <a:cxn ang="0">
                  <a:pos x="556" y="142"/>
                </a:cxn>
                <a:cxn ang="0">
                  <a:pos x="570" y="94"/>
                </a:cxn>
                <a:cxn ang="0">
                  <a:pos x="522" y="104"/>
                </a:cxn>
                <a:cxn ang="0">
                  <a:pos x="469" y="126"/>
                </a:cxn>
                <a:cxn ang="0">
                  <a:pos x="415" y="155"/>
                </a:cxn>
                <a:cxn ang="0">
                  <a:pos x="365" y="187"/>
                </a:cxn>
                <a:cxn ang="0">
                  <a:pos x="318" y="220"/>
                </a:cxn>
                <a:cxn ang="0">
                  <a:pos x="282" y="247"/>
                </a:cxn>
                <a:cxn ang="0">
                  <a:pos x="257" y="266"/>
                </a:cxn>
                <a:cxn ang="0">
                  <a:pos x="248" y="274"/>
                </a:cxn>
              </a:cxnLst>
              <a:rect l="0" t="0" r="r" b="b"/>
              <a:pathLst>
                <a:path w="932" h="529">
                  <a:moveTo>
                    <a:pt x="248" y="274"/>
                  </a:moveTo>
                  <a:lnTo>
                    <a:pt x="236" y="238"/>
                  </a:lnTo>
                  <a:lnTo>
                    <a:pt x="223" y="202"/>
                  </a:lnTo>
                  <a:lnTo>
                    <a:pt x="207" y="167"/>
                  </a:lnTo>
                  <a:lnTo>
                    <a:pt x="191" y="133"/>
                  </a:lnTo>
                  <a:lnTo>
                    <a:pt x="171" y="99"/>
                  </a:lnTo>
                  <a:lnTo>
                    <a:pt x="151" y="65"/>
                  </a:lnTo>
                  <a:lnTo>
                    <a:pt x="129" y="32"/>
                  </a:lnTo>
                  <a:lnTo>
                    <a:pt x="108" y="0"/>
                  </a:lnTo>
                  <a:lnTo>
                    <a:pt x="106" y="54"/>
                  </a:lnTo>
                  <a:lnTo>
                    <a:pt x="110" y="106"/>
                  </a:lnTo>
                  <a:lnTo>
                    <a:pt x="119" y="158"/>
                  </a:lnTo>
                  <a:lnTo>
                    <a:pt x="128" y="211"/>
                  </a:lnTo>
                  <a:lnTo>
                    <a:pt x="135" y="263"/>
                  </a:lnTo>
                  <a:lnTo>
                    <a:pt x="135" y="315"/>
                  </a:lnTo>
                  <a:lnTo>
                    <a:pt x="126" y="367"/>
                  </a:lnTo>
                  <a:lnTo>
                    <a:pt x="102" y="421"/>
                  </a:lnTo>
                  <a:lnTo>
                    <a:pt x="93" y="436"/>
                  </a:lnTo>
                  <a:lnTo>
                    <a:pt x="79" y="452"/>
                  </a:lnTo>
                  <a:lnTo>
                    <a:pt x="63" y="470"/>
                  </a:lnTo>
                  <a:lnTo>
                    <a:pt x="47" y="486"/>
                  </a:lnTo>
                  <a:lnTo>
                    <a:pt x="30" y="502"/>
                  </a:lnTo>
                  <a:lnTo>
                    <a:pt x="16" y="515"/>
                  </a:lnTo>
                  <a:lnTo>
                    <a:pt x="5" y="524"/>
                  </a:lnTo>
                  <a:lnTo>
                    <a:pt x="0" y="529"/>
                  </a:lnTo>
                  <a:lnTo>
                    <a:pt x="25" y="527"/>
                  </a:lnTo>
                  <a:lnTo>
                    <a:pt x="52" y="524"/>
                  </a:lnTo>
                  <a:lnTo>
                    <a:pt x="77" y="520"/>
                  </a:lnTo>
                  <a:lnTo>
                    <a:pt x="102" y="517"/>
                  </a:lnTo>
                  <a:lnTo>
                    <a:pt x="129" y="513"/>
                  </a:lnTo>
                  <a:lnTo>
                    <a:pt x="155" y="508"/>
                  </a:lnTo>
                  <a:lnTo>
                    <a:pt x="180" y="502"/>
                  </a:lnTo>
                  <a:lnTo>
                    <a:pt x="205" y="497"/>
                  </a:lnTo>
                  <a:lnTo>
                    <a:pt x="230" y="491"/>
                  </a:lnTo>
                  <a:lnTo>
                    <a:pt x="255" y="484"/>
                  </a:lnTo>
                  <a:lnTo>
                    <a:pt x="280" y="477"/>
                  </a:lnTo>
                  <a:lnTo>
                    <a:pt x="306" y="470"/>
                  </a:lnTo>
                  <a:lnTo>
                    <a:pt x="331" y="463"/>
                  </a:lnTo>
                  <a:lnTo>
                    <a:pt x="356" y="454"/>
                  </a:lnTo>
                  <a:lnTo>
                    <a:pt x="381" y="445"/>
                  </a:lnTo>
                  <a:lnTo>
                    <a:pt x="406" y="436"/>
                  </a:lnTo>
                  <a:lnTo>
                    <a:pt x="678" y="329"/>
                  </a:lnTo>
                  <a:lnTo>
                    <a:pt x="709" y="319"/>
                  </a:lnTo>
                  <a:lnTo>
                    <a:pt x="741" y="311"/>
                  </a:lnTo>
                  <a:lnTo>
                    <a:pt x="772" y="304"/>
                  </a:lnTo>
                  <a:lnTo>
                    <a:pt x="804" y="301"/>
                  </a:lnTo>
                  <a:lnTo>
                    <a:pt x="835" y="297"/>
                  </a:lnTo>
                  <a:lnTo>
                    <a:pt x="867" y="297"/>
                  </a:lnTo>
                  <a:lnTo>
                    <a:pt x="899" y="297"/>
                  </a:lnTo>
                  <a:lnTo>
                    <a:pt x="932" y="297"/>
                  </a:lnTo>
                  <a:lnTo>
                    <a:pt x="912" y="286"/>
                  </a:lnTo>
                  <a:lnTo>
                    <a:pt x="890" y="275"/>
                  </a:lnTo>
                  <a:lnTo>
                    <a:pt x="869" y="265"/>
                  </a:lnTo>
                  <a:lnTo>
                    <a:pt x="846" y="256"/>
                  </a:lnTo>
                  <a:lnTo>
                    <a:pt x="824" y="247"/>
                  </a:lnTo>
                  <a:lnTo>
                    <a:pt x="801" y="238"/>
                  </a:lnTo>
                  <a:lnTo>
                    <a:pt x="777" y="230"/>
                  </a:lnTo>
                  <a:lnTo>
                    <a:pt x="754" y="223"/>
                  </a:lnTo>
                  <a:lnTo>
                    <a:pt x="730" y="218"/>
                  </a:lnTo>
                  <a:lnTo>
                    <a:pt x="707" y="212"/>
                  </a:lnTo>
                  <a:lnTo>
                    <a:pt x="682" y="207"/>
                  </a:lnTo>
                  <a:lnTo>
                    <a:pt x="658" y="203"/>
                  </a:lnTo>
                  <a:lnTo>
                    <a:pt x="633" y="200"/>
                  </a:lnTo>
                  <a:lnTo>
                    <a:pt x="610" y="196"/>
                  </a:lnTo>
                  <a:lnTo>
                    <a:pt x="585" y="194"/>
                  </a:lnTo>
                  <a:lnTo>
                    <a:pt x="561" y="193"/>
                  </a:lnTo>
                  <a:lnTo>
                    <a:pt x="556" y="167"/>
                  </a:lnTo>
                  <a:lnTo>
                    <a:pt x="556" y="142"/>
                  </a:lnTo>
                  <a:lnTo>
                    <a:pt x="559" y="117"/>
                  </a:lnTo>
                  <a:lnTo>
                    <a:pt x="570" y="94"/>
                  </a:lnTo>
                  <a:lnTo>
                    <a:pt x="547" y="97"/>
                  </a:lnTo>
                  <a:lnTo>
                    <a:pt x="522" y="104"/>
                  </a:lnTo>
                  <a:lnTo>
                    <a:pt x="496" y="113"/>
                  </a:lnTo>
                  <a:lnTo>
                    <a:pt x="469" y="126"/>
                  </a:lnTo>
                  <a:lnTo>
                    <a:pt x="442" y="140"/>
                  </a:lnTo>
                  <a:lnTo>
                    <a:pt x="415" y="155"/>
                  </a:lnTo>
                  <a:lnTo>
                    <a:pt x="390" y="171"/>
                  </a:lnTo>
                  <a:lnTo>
                    <a:pt x="365" y="187"/>
                  </a:lnTo>
                  <a:lnTo>
                    <a:pt x="340" y="203"/>
                  </a:lnTo>
                  <a:lnTo>
                    <a:pt x="318" y="220"/>
                  </a:lnTo>
                  <a:lnTo>
                    <a:pt x="298" y="234"/>
                  </a:lnTo>
                  <a:lnTo>
                    <a:pt x="282" y="247"/>
                  </a:lnTo>
                  <a:lnTo>
                    <a:pt x="268" y="257"/>
                  </a:lnTo>
                  <a:lnTo>
                    <a:pt x="257" y="266"/>
                  </a:lnTo>
                  <a:lnTo>
                    <a:pt x="250" y="272"/>
                  </a:lnTo>
                  <a:lnTo>
                    <a:pt x="248" y="274"/>
                  </a:lnTo>
                  <a:close/>
                </a:path>
              </a:pathLst>
            </a:custGeom>
            <a:solidFill>
              <a:srgbClr val="DD5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2167" y="372"/>
              <a:ext cx="212" cy="344"/>
            </a:xfrm>
            <a:custGeom>
              <a:avLst/>
              <a:gdLst/>
              <a:ahLst/>
              <a:cxnLst>
                <a:cxn ang="0">
                  <a:pos x="0" y="58"/>
                </a:cxn>
                <a:cxn ang="0">
                  <a:pos x="2" y="86"/>
                </a:cxn>
                <a:cxn ang="0">
                  <a:pos x="9" y="115"/>
                </a:cxn>
                <a:cxn ang="0">
                  <a:pos x="20" y="142"/>
                </a:cxn>
                <a:cxn ang="0">
                  <a:pos x="31" y="169"/>
                </a:cxn>
                <a:cxn ang="0">
                  <a:pos x="42" y="191"/>
                </a:cxn>
                <a:cxn ang="0">
                  <a:pos x="56" y="218"/>
                </a:cxn>
                <a:cxn ang="0">
                  <a:pos x="76" y="252"/>
                </a:cxn>
                <a:cxn ang="0">
                  <a:pos x="99" y="288"/>
                </a:cxn>
                <a:cxn ang="0">
                  <a:pos x="125" y="329"/>
                </a:cxn>
                <a:cxn ang="0">
                  <a:pos x="153" y="372"/>
                </a:cxn>
                <a:cxn ang="0">
                  <a:pos x="182" y="416"/>
                </a:cxn>
                <a:cxn ang="0">
                  <a:pos x="213" y="459"/>
                </a:cxn>
                <a:cxn ang="0">
                  <a:pos x="242" y="502"/>
                </a:cxn>
                <a:cxn ang="0">
                  <a:pos x="270" y="543"/>
                </a:cxn>
                <a:cxn ang="0">
                  <a:pos x="295" y="581"/>
                </a:cxn>
                <a:cxn ang="0">
                  <a:pos x="319" y="614"/>
                </a:cxn>
                <a:cxn ang="0">
                  <a:pos x="339" y="641"/>
                </a:cxn>
                <a:cxn ang="0">
                  <a:pos x="353" y="662"/>
                </a:cxn>
                <a:cxn ang="0">
                  <a:pos x="362" y="675"/>
                </a:cxn>
                <a:cxn ang="0">
                  <a:pos x="366" y="680"/>
                </a:cxn>
                <a:cxn ang="0">
                  <a:pos x="425" y="687"/>
                </a:cxn>
                <a:cxn ang="0">
                  <a:pos x="412" y="668"/>
                </a:cxn>
                <a:cxn ang="0">
                  <a:pos x="382" y="619"/>
                </a:cxn>
                <a:cxn ang="0">
                  <a:pos x="339" y="549"/>
                </a:cxn>
                <a:cxn ang="0">
                  <a:pos x="290" y="468"/>
                </a:cxn>
                <a:cxn ang="0">
                  <a:pos x="240" y="389"/>
                </a:cxn>
                <a:cxn ang="0">
                  <a:pos x="197" y="318"/>
                </a:cxn>
                <a:cxn ang="0">
                  <a:pos x="166" y="268"/>
                </a:cxn>
                <a:cxn ang="0">
                  <a:pos x="155" y="250"/>
                </a:cxn>
                <a:cxn ang="0">
                  <a:pos x="146" y="219"/>
                </a:cxn>
                <a:cxn ang="0">
                  <a:pos x="135" y="187"/>
                </a:cxn>
                <a:cxn ang="0">
                  <a:pos x="123" y="156"/>
                </a:cxn>
                <a:cxn ang="0">
                  <a:pos x="112" y="126"/>
                </a:cxn>
                <a:cxn ang="0">
                  <a:pos x="101" y="95"/>
                </a:cxn>
                <a:cxn ang="0">
                  <a:pos x="94" y="65"/>
                </a:cxn>
                <a:cxn ang="0">
                  <a:pos x="90" y="32"/>
                </a:cxn>
                <a:cxn ang="0">
                  <a:pos x="92" y="0"/>
                </a:cxn>
                <a:cxn ang="0">
                  <a:pos x="80" y="2"/>
                </a:cxn>
                <a:cxn ang="0">
                  <a:pos x="67" y="7"/>
                </a:cxn>
                <a:cxn ang="0">
                  <a:pos x="53" y="13"/>
                </a:cxn>
                <a:cxn ang="0">
                  <a:pos x="40" y="18"/>
                </a:cxn>
                <a:cxn ang="0">
                  <a:pos x="27" y="27"/>
                </a:cxn>
                <a:cxn ang="0">
                  <a:pos x="17" y="36"/>
                </a:cxn>
                <a:cxn ang="0">
                  <a:pos x="8" y="47"/>
                </a:cxn>
                <a:cxn ang="0">
                  <a:pos x="0" y="58"/>
                </a:cxn>
              </a:cxnLst>
              <a:rect l="0" t="0" r="r" b="b"/>
              <a:pathLst>
                <a:path w="425" h="687">
                  <a:moveTo>
                    <a:pt x="0" y="58"/>
                  </a:moveTo>
                  <a:lnTo>
                    <a:pt x="2" y="86"/>
                  </a:lnTo>
                  <a:lnTo>
                    <a:pt x="9" y="115"/>
                  </a:lnTo>
                  <a:lnTo>
                    <a:pt x="20" y="142"/>
                  </a:lnTo>
                  <a:lnTo>
                    <a:pt x="31" y="169"/>
                  </a:lnTo>
                  <a:lnTo>
                    <a:pt x="42" y="191"/>
                  </a:lnTo>
                  <a:lnTo>
                    <a:pt x="56" y="218"/>
                  </a:lnTo>
                  <a:lnTo>
                    <a:pt x="76" y="252"/>
                  </a:lnTo>
                  <a:lnTo>
                    <a:pt x="99" y="288"/>
                  </a:lnTo>
                  <a:lnTo>
                    <a:pt x="125" y="329"/>
                  </a:lnTo>
                  <a:lnTo>
                    <a:pt x="153" y="372"/>
                  </a:lnTo>
                  <a:lnTo>
                    <a:pt x="182" y="416"/>
                  </a:lnTo>
                  <a:lnTo>
                    <a:pt x="213" y="459"/>
                  </a:lnTo>
                  <a:lnTo>
                    <a:pt x="242" y="502"/>
                  </a:lnTo>
                  <a:lnTo>
                    <a:pt x="270" y="543"/>
                  </a:lnTo>
                  <a:lnTo>
                    <a:pt x="295" y="581"/>
                  </a:lnTo>
                  <a:lnTo>
                    <a:pt x="319" y="614"/>
                  </a:lnTo>
                  <a:lnTo>
                    <a:pt x="339" y="641"/>
                  </a:lnTo>
                  <a:lnTo>
                    <a:pt x="353" y="662"/>
                  </a:lnTo>
                  <a:lnTo>
                    <a:pt x="362" y="675"/>
                  </a:lnTo>
                  <a:lnTo>
                    <a:pt x="366" y="680"/>
                  </a:lnTo>
                  <a:lnTo>
                    <a:pt x="425" y="687"/>
                  </a:lnTo>
                  <a:lnTo>
                    <a:pt x="412" y="668"/>
                  </a:lnTo>
                  <a:lnTo>
                    <a:pt x="382" y="619"/>
                  </a:lnTo>
                  <a:lnTo>
                    <a:pt x="339" y="549"/>
                  </a:lnTo>
                  <a:lnTo>
                    <a:pt x="290" y="468"/>
                  </a:lnTo>
                  <a:lnTo>
                    <a:pt x="240" y="389"/>
                  </a:lnTo>
                  <a:lnTo>
                    <a:pt x="197" y="318"/>
                  </a:lnTo>
                  <a:lnTo>
                    <a:pt x="166" y="268"/>
                  </a:lnTo>
                  <a:lnTo>
                    <a:pt x="155" y="250"/>
                  </a:lnTo>
                  <a:lnTo>
                    <a:pt x="146" y="219"/>
                  </a:lnTo>
                  <a:lnTo>
                    <a:pt x="135" y="187"/>
                  </a:lnTo>
                  <a:lnTo>
                    <a:pt x="123" y="156"/>
                  </a:lnTo>
                  <a:lnTo>
                    <a:pt x="112" y="126"/>
                  </a:lnTo>
                  <a:lnTo>
                    <a:pt x="101" y="95"/>
                  </a:lnTo>
                  <a:lnTo>
                    <a:pt x="94" y="65"/>
                  </a:lnTo>
                  <a:lnTo>
                    <a:pt x="90" y="32"/>
                  </a:lnTo>
                  <a:lnTo>
                    <a:pt x="92" y="0"/>
                  </a:lnTo>
                  <a:lnTo>
                    <a:pt x="80" y="2"/>
                  </a:lnTo>
                  <a:lnTo>
                    <a:pt x="67" y="7"/>
                  </a:lnTo>
                  <a:lnTo>
                    <a:pt x="53" y="13"/>
                  </a:lnTo>
                  <a:lnTo>
                    <a:pt x="40" y="18"/>
                  </a:lnTo>
                  <a:lnTo>
                    <a:pt x="27" y="27"/>
                  </a:lnTo>
                  <a:lnTo>
                    <a:pt x="17" y="36"/>
                  </a:lnTo>
                  <a:lnTo>
                    <a:pt x="8" y="47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DD5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2402" y="444"/>
              <a:ext cx="101" cy="266"/>
            </a:xfrm>
            <a:custGeom>
              <a:avLst/>
              <a:gdLst/>
              <a:ahLst/>
              <a:cxnLst>
                <a:cxn ang="0">
                  <a:pos x="59" y="236"/>
                </a:cxn>
                <a:cxn ang="0">
                  <a:pos x="52" y="237"/>
                </a:cxn>
                <a:cxn ang="0">
                  <a:pos x="45" y="237"/>
                </a:cxn>
                <a:cxn ang="0">
                  <a:pos x="38" y="237"/>
                </a:cxn>
                <a:cxn ang="0">
                  <a:pos x="31" y="236"/>
                </a:cxn>
                <a:cxn ang="0">
                  <a:pos x="22" y="236"/>
                </a:cxn>
                <a:cxn ang="0">
                  <a:pos x="14" y="234"/>
                </a:cxn>
                <a:cxn ang="0">
                  <a:pos x="7" y="232"/>
                </a:cxn>
                <a:cxn ang="0">
                  <a:pos x="0" y="230"/>
                </a:cxn>
                <a:cxn ang="0">
                  <a:pos x="4" y="279"/>
                </a:cxn>
                <a:cxn ang="0">
                  <a:pos x="14" y="363"/>
                </a:cxn>
                <a:cxn ang="0">
                  <a:pos x="22" y="459"/>
                </a:cxn>
                <a:cxn ang="0">
                  <a:pos x="18" y="533"/>
                </a:cxn>
                <a:cxn ang="0">
                  <a:pos x="59" y="511"/>
                </a:cxn>
                <a:cxn ang="0">
                  <a:pos x="95" y="486"/>
                </a:cxn>
                <a:cxn ang="0">
                  <a:pos x="124" y="455"/>
                </a:cxn>
                <a:cxn ang="0">
                  <a:pos x="149" y="421"/>
                </a:cxn>
                <a:cxn ang="0">
                  <a:pos x="169" y="385"/>
                </a:cxn>
                <a:cxn ang="0">
                  <a:pos x="185" y="344"/>
                </a:cxn>
                <a:cxn ang="0">
                  <a:pos x="196" y="302"/>
                </a:cxn>
                <a:cxn ang="0">
                  <a:pos x="203" y="257"/>
                </a:cxn>
                <a:cxn ang="0">
                  <a:pos x="194" y="192"/>
                </a:cxn>
                <a:cxn ang="0">
                  <a:pos x="185" y="128"/>
                </a:cxn>
                <a:cxn ang="0">
                  <a:pos x="176" y="65"/>
                </a:cxn>
                <a:cxn ang="0">
                  <a:pos x="171" y="0"/>
                </a:cxn>
                <a:cxn ang="0">
                  <a:pos x="153" y="25"/>
                </a:cxn>
                <a:cxn ang="0">
                  <a:pos x="135" y="52"/>
                </a:cxn>
                <a:cxn ang="0">
                  <a:pos x="121" y="81"/>
                </a:cxn>
                <a:cxn ang="0">
                  <a:pos x="106" y="111"/>
                </a:cxn>
                <a:cxn ang="0">
                  <a:pos x="94" y="142"/>
                </a:cxn>
                <a:cxn ang="0">
                  <a:pos x="81" y="173"/>
                </a:cxn>
                <a:cxn ang="0">
                  <a:pos x="70" y="203"/>
                </a:cxn>
                <a:cxn ang="0">
                  <a:pos x="59" y="236"/>
                </a:cxn>
              </a:cxnLst>
              <a:rect l="0" t="0" r="r" b="b"/>
              <a:pathLst>
                <a:path w="203" h="533">
                  <a:moveTo>
                    <a:pt x="59" y="236"/>
                  </a:moveTo>
                  <a:lnTo>
                    <a:pt x="52" y="237"/>
                  </a:lnTo>
                  <a:lnTo>
                    <a:pt x="45" y="237"/>
                  </a:lnTo>
                  <a:lnTo>
                    <a:pt x="38" y="237"/>
                  </a:lnTo>
                  <a:lnTo>
                    <a:pt x="31" y="236"/>
                  </a:lnTo>
                  <a:lnTo>
                    <a:pt x="22" y="236"/>
                  </a:lnTo>
                  <a:lnTo>
                    <a:pt x="14" y="234"/>
                  </a:lnTo>
                  <a:lnTo>
                    <a:pt x="7" y="232"/>
                  </a:lnTo>
                  <a:lnTo>
                    <a:pt x="0" y="230"/>
                  </a:lnTo>
                  <a:lnTo>
                    <a:pt x="4" y="279"/>
                  </a:lnTo>
                  <a:lnTo>
                    <a:pt x="14" y="363"/>
                  </a:lnTo>
                  <a:lnTo>
                    <a:pt x="22" y="459"/>
                  </a:lnTo>
                  <a:lnTo>
                    <a:pt x="18" y="533"/>
                  </a:lnTo>
                  <a:lnTo>
                    <a:pt x="59" y="511"/>
                  </a:lnTo>
                  <a:lnTo>
                    <a:pt x="95" y="486"/>
                  </a:lnTo>
                  <a:lnTo>
                    <a:pt x="124" y="455"/>
                  </a:lnTo>
                  <a:lnTo>
                    <a:pt x="149" y="421"/>
                  </a:lnTo>
                  <a:lnTo>
                    <a:pt x="169" y="385"/>
                  </a:lnTo>
                  <a:lnTo>
                    <a:pt x="185" y="344"/>
                  </a:lnTo>
                  <a:lnTo>
                    <a:pt x="196" y="302"/>
                  </a:lnTo>
                  <a:lnTo>
                    <a:pt x="203" y="257"/>
                  </a:lnTo>
                  <a:lnTo>
                    <a:pt x="194" y="192"/>
                  </a:lnTo>
                  <a:lnTo>
                    <a:pt x="185" y="128"/>
                  </a:lnTo>
                  <a:lnTo>
                    <a:pt x="176" y="65"/>
                  </a:lnTo>
                  <a:lnTo>
                    <a:pt x="171" y="0"/>
                  </a:lnTo>
                  <a:lnTo>
                    <a:pt x="153" y="25"/>
                  </a:lnTo>
                  <a:lnTo>
                    <a:pt x="135" y="52"/>
                  </a:lnTo>
                  <a:lnTo>
                    <a:pt x="121" y="81"/>
                  </a:lnTo>
                  <a:lnTo>
                    <a:pt x="106" y="111"/>
                  </a:lnTo>
                  <a:lnTo>
                    <a:pt x="94" y="142"/>
                  </a:lnTo>
                  <a:lnTo>
                    <a:pt x="81" y="173"/>
                  </a:lnTo>
                  <a:lnTo>
                    <a:pt x="70" y="203"/>
                  </a:lnTo>
                  <a:lnTo>
                    <a:pt x="59" y="236"/>
                  </a:lnTo>
                  <a:close/>
                </a:path>
              </a:pathLst>
            </a:custGeom>
            <a:solidFill>
              <a:srgbClr val="DD5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2619" y="564"/>
              <a:ext cx="171" cy="88"/>
            </a:xfrm>
            <a:custGeom>
              <a:avLst/>
              <a:gdLst/>
              <a:ahLst/>
              <a:cxnLst>
                <a:cxn ang="0">
                  <a:pos x="132" y="4"/>
                </a:cxn>
                <a:cxn ang="0">
                  <a:pos x="110" y="22"/>
                </a:cxn>
                <a:cxn ang="0">
                  <a:pos x="90" y="42"/>
                </a:cxn>
                <a:cxn ang="0">
                  <a:pos x="71" y="60"/>
                </a:cxn>
                <a:cxn ang="0">
                  <a:pos x="51" y="81"/>
                </a:cxn>
                <a:cxn ang="0">
                  <a:pos x="35" y="103"/>
                </a:cxn>
                <a:cxn ang="0">
                  <a:pos x="20" y="124"/>
                </a:cxn>
                <a:cxn ang="0">
                  <a:pos x="8" y="150"/>
                </a:cxn>
                <a:cxn ang="0">
                  <a:pos x="0" y="177"/>
                </a:cxn>
                <a:cxn ang="0">
                  <a:pos x="4" y="175"/>
                </a:cxn>
                <a:cxn ang="0">
                  <a:pos x="15" y="171"/>
                </a:cxn>
                <a:cxn ang="0">
                  <a:pos x="33" y="166"/>
                </a:cxn>
                <a:cxn ang="0">
                  <a:pos x="54" y="159"/>
                </a:cxn>
                <a:cxn ang="0">
                  <a:pos x="80" y="150"/>
                </a:cxn>
                <a:cxn ang="0">
                  <a:pos x="108" y="139"/>
                </a:cxn>
                <a:cxn ang="0">
                  <a:pos x="139" y="128"/>
                </a:cxn>
                <a:cxn ang="0">
                  <a:pos x="171" y="117"/>
                </a:cxn>
                <a:cxn ang="0">
                  <a:pos x="204" y="106"/>
                </a:cxn>
                <a:cxn ang="0">
                  <a:pos x="234" y="94"/>
                </a:cxn>
                <a:cxn ang="0">
                  <a:pos x="263" y="83"/>
                </a:cxn>
                <a:cxn ang="0">
                  <a:pos x="288" y="74"/>
                </a:cxn>
                <a:cxn ang="0">
                  <a:pos x="310" y="65"/>
                </a:cxn>
                <a:cxn ang="0">
                  <a:pos x="328" y="56"/>
                </a:cxn>
                <a:cxn ang="0">
                  <a:pos x="339" y="51"/>
                </a:cxn>
                <a:cxn ang="0">
                  <a:pos x="342" y="47"/>
                </a:cxn>
                <a:cxn ang="0">
                  <a:pos x="330" y="34"/>
                </a:cxn>
                <a:cxn ang="0">
                  <a:pos x="308" y="25"/>
                </a:cxn>
                <a:cxn ang="0">
                  <a:pos x="279" y="15"/>
                </a:cxn>
                <a:cxn ang="0">
                  <a:pos x="245" y="7"/>
                </a:cxn>
                <a:cxn ang="0">
                  <a:pos x="211" y="2"/>
                </a:cxn>
                <a:cxn ang="0">
                  <a:pos x="179" y="0"/>
                </a:cxn>
                <a:cxn ang="0">
                  <a:pos x="152" y="0"/>
                </a:cxn>
                <a:cxn ang="0">
                  <a:pos x="132" y="4"/>
                </a:cxn>
              </a:cxnLst>
              <a:rect l="0" t="0" r="r" b="b"/>
              <a:pathLst>
                <a:path w="342" h="177">
                  <a:moveTo>
                    <a:pt x="132" y="4"/>
                  </a:moveTo>
                  <a:lnTo>
                    <a:pt x="110" y="22"/>
                  </a:lnTo>
                  <a:lnTo>
                    <a:pt x="90" y="42"/>
                  </a:lnTo>
                  <a:lnTo>
                    <a:pt x="71" y="60"/>
                  </a:lnTo>
                  <a:lnTo>
                    <a:pt x="51" y="81"/>
                  </a:lnTo>
                  <a:lnTo>
                    <a:pt x="35" y="103"/>
                  </a:lnTo>
                  <a:lnTo>
                    <a:pt x="20" y="124"/>
                  </a:lnTo>
                  <a:lnTo>
                    <a:pt x="8" y="150"/>
                  </a:lnTo>
                  <a:lnTo>
                    <a:pt x="0" y="177"/>
                  </a:lnTo>
                  <a:lnTo>
                    <a:pt x="4" y="175"/>
                  </a:lnTo>
                  <a:lnTo>
                    <a:pt x="15" y="171"/>
                  </a:lnTo>
                  <a:lnTo>
                    <a:pt x="33" y="166"/>
                  </a:lnTo>
                  <a:lnTo>
                    <a:pt x="54" y="159"/>
                  </a:lnTo>
                  <a:lnTo>
                    <a:pt x="80" y="150"/>
                  </a:lnTo>
                  <a:lnTo>
                    <a:pt x="108" y="139"/>
                  </a:lnTo>
                  <a:lnTo>
                    <a:pt x="139" y="128"/>
                  </a:lnTo>
                  <a:lnTo>
                    <a:pt x="171" y="117"/>
                  </a:lnTo>
                  <a:lnTo>
                    <a:pt x="204" y="106"/>
                  </a:lnTo>
                  <a:lnTo>
                    <a:pt x="234" y="94"/>
                  </a:lnTo>
                  <a:lnTo>
                    <a:pt x="263" y="83"/>
                  </a:lnTo>
                  <a:lnTo>
                    <a:pt x="288" y="74"/>
                  </a:lnTo>
                  <a:lnTo>
                    <a:pt x="310" y="65"/>
                  </a:lnTo>
                  <a:lnTo>
                    <a:pt x="328" y="56"/>
                  </a:lnTo>
                  <a:lnTo>
                    <a:pt x="339" y="51"/>
                  </a:lnTo>
                  <a:lnTo>
                    <a:pt x="342" y="47"/>
                  </a:lnTo>
                  <a:lnTo>
                    <a:pt x="330" y="34"/>
                  </a:lnTo>
                  <a:lnTo>
                    <a:pt x="308" y="25"/>
                  </a:lnTo>
                  <a:lnTo>
                    <a:pt x="279" y="15"/>
                  </a:lnTo>
                  <a:lnTo>
                    <a:pt x="245" y="7"/>
                  </a:lnTo>
                  <a:lnTo>
                    <a:pt x="211" y="2"/>
                  </a:lnTo>
                  <a:lnTo>
                    <a:pt x="179" y="0"/>
                  </a:lnTo>
                  <a:lnTo>
                    <a:pt x="152" y="0"/>
                  </a:lnTo>
                  <a:lnTo>
                    <a:pt x="13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2398" y="617"/>
              <a:ext cx="608" cy="730"/>
            </a:xfrm>
            <a:custGeom>
              <a:avLst/>
              <a:gdLst/>
              <a:ahLst/>
              <a:cxnLst>
                <a:cxn ang="0">
                  <a:pos x="0" y="243"/>
                </a:cxn>
                <a:cxn ang="0">
                  <a:pos x="707" y="1003"/>
                </a:cxn>
                <a:cxn ang="0">
                  <a:pos x="732" y="1037"/>
                </a:cxn>
                <a:cxn ang="0">
                  <a:pos x="792" y="1125"/>
                </a:cxn>
                <a:cxn ang="0">
                  <a:pos x="869" y="1239"/>
                </a:cxn>
                <a:cxn ang="0">
                  <a:pos x="945" y="1354"/>
                </a:cxn>
                <a:cxn ang="0">
                  <a:pos x="1000" y="1442"/>
                </a:cxn>
                <a:cxn ang="0">
                  <a:pos x="1024" y="1330"/>
                </a:cxn>
                <a:cxn ang="0">
                  <a:pos x="1004" y="1140"/>
                </a:cxn>
                <a:cxn ang="0">
                  <a:pos x="963" y="952"/>
                </a:cxn>
                <a:cxn ang="0">
                  <a:pos x="991" y="911"/>
                </a:cxn>
                <a:cxn ang="0">
                  <a:pos x="1054" y="855"/>
                </a:cxn>
                <a:cxn ang="0">
                  <a:pos x="1090" y="817"/>
                </a:cxn>
                <a:cxn ang="0">
                  <a:pos x="1061" y="781"/>
                </a:cxn>
                <a:cxn ang="0">
                  <a:pos x="1031" y="749"/>
                </a:cxn>
                <a:cxn ang="0">
                  <a:pos x="1038" y="715"/>
                </a:cxn>
                <a:cxn ang="0">
                  <a:pos x="1069" y="688"/>
                </a:cxn>
                <a:cxn ang="0">
                  <a:pos x="1105" y="664"/>
                </a:cxn>
                <a:cxn ang="0">
                  <a:pos x="1146" y="657"/>
                </a:cxn>
                <a:cxn ang="0">
                  <a:pos x="1187" y="646"/>
                </a:cxn>
                <a:cxn ang="0">
                  <a:pos x="1209" y="634"/>
                </a:cxn>
                <a:cxn ang="0">
                  <a:pos x="1178" y="612"/>
                </a:cxn>
                <a:cxn ang="0">
                  <a:pos x="1148" y="594"/>
                </a:cxn>
                <a:cxn ang="0">
                  <a:pos x="1074" y="549"/>
                </a:cxn>
                <a:cxn ang="0">
                  <a:pos x="952" y="510"/>
                </a:cxn>
                <a:cxn ang="0">
                  <a:pos x="819" y="486"/>
                </a:cxn>
                <a:cxn ang="0">
                  <a:pos x="702" y="472"/>
                </a:cxn>
                <a:cxn ang="0">
                  <a:pos x="624" y="463"/>
                </a:cxn>
                <a:cxn ang="0">
                  <a:pos x="619" y="432"/>
                </a:cxn>
                <a:cxn ang="0">
                  <a:pos x="675" y="369"/>
                </a:cxn>
                <a:cxn ang="0">
                  <a:pos x="745" y="319"/>
                </a:cxn>
                <a:cxn ang="0">
                  <a:pos x="784" y="294"/>
                </a:cxn>
                <a:cxn ang="0">
                  <a:pos x="810" y="283"/>
                </a:cxn>
                <a:cxn ang="0">
                  <a:pos x="833" y="272"/>
                </a:cxn>
                <a:cxn ang="0">
                  <a:pos x="801" y="229"/>
                </a:cxn>
                <a:cxn ang="0">
                  <a:pos x="817" y="141"/>
                </a:cxn>
                <a:cxn ang="0">
                  <a:pos x="885" y="62"/>
                </a:cxn>
                <a:cxn ang="0">
                  <a:pos x="977" y="0"/>
                </a:cxn>
                <a:cxn ang="0">
                  <a:pos x="833" y="20"/>
                </a:cxn>
                <a:cxn ang="0">
                  <a:pos x="694" y="67"/>
                </a:cxn>
                <a:cxn ang="0">
                  <a:pos x="556" y="126"/>
                </a:cxn>
                <a:cxn ang="0">
                  <a:pos x="417" y="182"/>
                </a:cxn>
                <a:cxn ang="0">
                  <a:pos x="277" y="220"/>
                </a:cxn>
              </a:cxnLst>
              <a:rect l="0" t="0" r="r" b="b"/>
              <a:pathLst>
                <a:path w="1216" h="1462">
                  <a:moveTo>
                    <a:pt x="228" y="225"/>
                  </a:moveTo>
                  <a:lnTo>
                    <a:pt x="3" y="243"/>
                  </a:lnTo>
                  <a:lnTo>
                    <a:pt x="0" y="243"/>
                  </a:lnTo>
                  <a:lnTo>
                    <a:pt x="0" y="245"/>
                  </a:lnTo>
                  <a:lnTo>
                    <a:pt x="385" y="632"/>
                  </a:lnTo>
                  <a:lnTo>
                    <a:pt x="707" y="1003"/>
                  </a:lnTo>
                  <a:lnTo>
                    <a:pt x="711" y="1006"/>
                  </a:lnTo>
                  <a:lnTo>
                    <a:pt x="718" y="1019"/>
                  </a:lnTo>
                  <a:lnTo>
                    <a:pt x="732" y="1037"/>
                  </a:lnTo>
                  <a:lnTo>
                    <a:pt x="748" y="1062"/>
                  </a:lnTo>
                  <a:lnTo>
                    <a:pt x="768" y="1091"/>
                  </a:lnTo>
                  <a:lnTo>
                    <a:pt x="792" y="1125"/>
                  </a:lnTo>
                  <a:lnTo>
                    <a:pt x="817" y="1161"/>
                  </a:lnTo>
                  <a:lnTo>
                    <a:pt x="844" y="1199"/>
                  </a:lnTo>
                  <a:lnTo>
                    <a:pt x="869" y="1239"/>
                  </a:lnTo>
                  <a:lnTo>
                    <a:pt x="896" y="1278"/>
                  </a:lnTo>
                  <a:lnTo>
                    <a:pt x="921" y="1318"/>
                  </a:lnTo>
                  <a:lnTo>
                    <a:pt x="945" y="1354"/>
                  </a:lnTo>
                  <a:lnTo>
                    <a:pt x="966" y="1388"/>
                  </a:lnTo>
                  <a:lnTo>
                    <a:pt x="986" y="1417"/>
                  </a:lnTo>
                  <a:lnTo>
                    <a:pt x="1000" y="1442"/>
                  </a:lnTo>
                  <a:lnTo>
                    <a:pt x="1011" y="1462"/>
                  </a:lnTo>
                  <a:lnTo>
                    <a:pt x="1022" y="1395"/>
                  </a:lnTo>
                  <a:lnTo>
                    <a:pt x="1024" y="1330"/>
                  </a:lnTo>
                  <a:lnTo>
                    <a:pt x="1022" y="1266"/>
                  </a:lnTo>
                  <a:lnTo>
                    <a:pt x="1015" y="1203"/>
                  </a:lnTo>
                  <a:lnTo>
                    <a:pt x="1004" y="1140"/>
                  </a:lnTo>
                  <a:lnTo>
                    <a:pt x="991" y="1077"/>
                  </a:lnTo>
                  <a:lnTo>
                    <a:pt x="977" y="1015"/>
                  </a:lnTo>
                  <a:lnTo>
                    <a:pt x="963" y="952"/>
                  </a:lnTo>
                  <a:lnTo>
                    <a:pt x="966" y="943"/>
                  </a:lnTo>
                  <a:lnTo>
                    <a:pt x="977" y="929"/>
                  </a:lnTo>
                  <a:lnTo>
                    <a:pt x="991" y="911"/>
                  </a:lnTo>
                  <a:lnTo>
                    <a:pt x="1009" y="891"/>
                  </a:lnTo>
                  <a:lnTo>
                    <a:pt x="1031" y="873"/>
                  </a:lnTo>
                  <a:lnTo>
                    <a:pt x="1054" y="855"/>
                  </a:lnTo>
                  <a:lnTo>
                    <a:pt x="1076" y="841"/>
                  </a:lnTo>
                  <a:lnTo>
                    <a:pt x="1097" y="832"/>
                  </a:lnTo>
                  <a:lnTo>
                    <a:pt x="1090" y="817"/>
                  </a:lnTo>
                  <a:lnTo>
                    <a:pt x="1081" y="805"/>
                  </a:lnTo>
                  <a:lnTo>
                    <a:pt x="1072" y="792"/>
                  </a:lnTo>
                  <a:lnTo>
                    <a:pt x="1061" y="781"/>
                  </a:lnTo>
                  <a:lnTo>
                    <a:pt x="1051" y="771"/>
                  </a:lnTo>
                  <a:lnTo>
                    <a:pt x="1040" y="760"/>
                  </a:lnTo>
                  <a:lnTo>
                    <a:pt x="1031" y="749"/>
                  </a:lnTo>
                  <a:lnTo>
                    <a:pt x="1022" y="736"/>
                  </a:lnTo>
                  <a:lnTo>
                    <a:pt x="1029" y="726"/>
                  </a:lnTo>
                  <a:lnTo>
                    <a:pt x="1038" y="715"/>
                  </a:lnTo>
                  <a:lnTo>
                    <a:pt x="1047" y="706"/>
                  </a:lnTo>
                  <a:lnTo>
                    <a:pt x="1058" y="695"/>
                  </a:lnTo>
                  <a:lnTo>
                    <a:pt x="1069" y="688"/>
                  </a:lnTo>
                  <a:lnTo>
                    <a:pt x="1079" y="679"/>
                  </a:lnTo>
                  <a:lnTo>
                    <a:pt x="1092" y="672"/>
                  </a:lnTo>
                  <a:lnTo>
                    <a:pt x="1105" y="664"/>
                  </a:lnTo>
                  <a:lnTo>
                    <a:pt x="1119" y="663"/>
                  </a:lnTo>
                  <a:lnTo>
                    <a:pt x="1133" y="661"/>
                  </a:lnTo>
                  <a:lnTo>
                    <a:pt x="1146" y="657"/>
                  </a:lnTo>
                  <a:lnTo>
                    <a:pt x="1160" y="654"/>
                  </a:lnTo>
                  <a:lnTo>
                    <a:pt x="1175" y="650"/>
                  </a:lnTo>
                  <a:lnTo>
                    <a:pt x="1187" y="646"/>
                  </a:lnTo>
                  <a:lnTo>
                    <a:pt x="1202" y="645"/>
                  </a:lnTo>
                  <a:lnTo>
                    <a:pt x="1216" y="643"/>
                  </a:lnTo>
                  <a:lnTo>
                    <a:pt x="1209" y="634"/>
                  </a:lnTo>
                  <a:lnTo>
                    <a:pt x="1200" y="625"/>
                  </a:lnTo>
                  <a:lnTo>
                    <a:pt x="1189" y="619"/>
                  </a:lnTo>
                  <a:lnTo>
                    <a:pt x="1178" y="612"/>
                  </a:lnTo>
                  <a:lnTo>
                    <a:pt x="1168" y="607"/>
                  </a:lnTo>
                  <a:lnTo>
                    <a:pt x="1157" y="601"/>
                  </a:lnTo>
                  <a:lnTo>
                    <a:pt x="1148" y="594"/>
                  </a:lnTo>
                  <a:lnTo>
                    <a:pt x="1139" y="587"/>
                  </a:lnTo>
                  <a:lnTo>
                    <a:pt x="1110" y="567"/>
                  </a:lnTo>
                  <a:lnTo>
                    <a:pt x="1074" y="549"/>
                  </a:lnTo>
                  <a:lnTo>
                    <a:pt x="1036" y="535"/>
                  </a:lnTo>
                  <a:lnTo>
                    <a:pt x="995" y="522"/>
                  </a:lnTo>
                  <a:lnTo>
                    <a:pt x="952" y="510"/>
                  </a:lnTo>
                  <a:lnTo>
                    <a:pt x="907" y="501"/>
                  </a:lnTo>
                  <a:lnTo>
                    <a:pt x="864" y="493"/>
                  </a:lnTo>
                  <a:lnTo>
                    <a:pt x="819" y="486"/>
                  </a:lnTo>
                  <a:lnTo>
                    <a:pt x="777" y="481"/>
                  </a:lnTo>
                  <a:lnTo>
                    <a:pt x="738" y="475"/>
                  </a:lnTo>
                  <a:lnTo>
                    <a:pt x="702" y="472"/>
                  </a:lnTo>
                  <a:lnTo>
                    <a:pt x="669" y="468"/>
                  </a:lnTo>
                  <a:lnTo>
                    <a:pt x="644" y="465"/>
                  </a:lnTo>
                  <a:lnTo>
                    <a:pt x="624" y="463"/>
                  </a:lnTo>
                  <a:lnTo>
                    <a:pt x="612" y="459"/>
                  </a:lnTo>
                  <a:lnTo>
                    <a:pt x="606" y="457"/>
                  </a:lnTo>
                  <a:lnTo>
                    <a:pt x="619" y="432"/>
                  </a:lnTo>
                  <a:lnTo>
                    <a:pt x="633" y="409"/>
                  </a:lnTo>
                  <a:lnTo>
                    <a:pt x="653" y="389"/>
                  </a:lnTo>
                  <a:lnTo>
                    <a:pt x="675" y="369"/>
                  </a:lnTo>
                  <a:lnTo>
                    <a:pt x="698" y="353"/>
                  </a:lnTo>
                  <a:lnTo>
                    <a:pt x="721" y="335"/>
                  </a:lnTo>
                  <a:lnTo>
                    <a:pt x="745" y="319"/>
                  </a:lnTo>
                  <a:lnTo>
                    <a:pt x="768" y="301"/>
                  </a:lnTo>
                  <a:lnTo>
                    <a:pt x="777" y="297"/>
                  </a:lnTo>
                  <a:lnTo>
                    <a:pt x="784" y="294"/>
                  </a:lnTo>
                  <a:lnTo>
                    <a:pt x="793" y="290"/>
                  </a:lnTo>
                  <a:lnTo>
                    <a:pt x="801" y="287"/>
                  </a:lnTo>
                  <a:lnTo>
                    <a:pt x="810" y="283"/>
                  </a:lnTo>
                  <a:lnTo>
                    <a:pt x="817" y="278"/>
                  </a:lnTo>
                  <a:lnTo>
                    <a:pt x="826" y="276"/>
                  </a:lnTo>
                  <a:lnTo>
                    <a:pt x="833" y="272"/>
                  </a:lnTo>
                  <a:lnTo>
                    <a:pt x="822" y="260"/>
                  </a:lnTo>
                  <a:lnTo>
                    <a:pt x="810" y="243"/>
                  </a:lnTo>
                  <a:lnTo>
                    <a:pt x="801" y="229"/>
                  </a:lnTo>
                  <a:lnTo>
                    <a:pt x="797" y="211"/>
                  </a:lnTo>
                  <a:lnTo>
                    <a:pt x="804" y="173"/>
                  </a:lnTo>
                  <a:lnTo>
                    <a:pt x="817" y="141"/>
                  </a:lnTo>
                  <a:lnTo>
                    <a:pt x="835" y="112"/>
                  </a:lnTo>
                  <a:lnTo>
                    <a:pt x="858" y="85"/>
                  </a:lnTo>
                  <a:lnTo>
                    <a:pt x="885" y="62"/>
                  </a:lnTo>
                  <a:lnTo>
                    <a:pt x="914" y="40"/>
                  </a:lnTo>
                  <a:lnTo>
                    <a:pt x="945" y="18"/>
                  </a:lnTo>
                  <a:lnTo>
                    <a:pt x="977" y="0"/>
                  </a:lnTo>
                  <a:lnTo>
                    <a:pt x="928" y="2"/>
                  </a:lnTo>
                  <a:lnTo>
                    <a:pt x="880" y="9"/>
                  </a:lnTo>
                  <a:lnTo>
                    <a:pt x="833" y="20"/>
                  </a:lnTo>
                  <a:lnTo>
                    <a:pt x="786" y="33"/>
                  </a:lnTo>
                  <a:lnTo>
                    <a:pt x="739" y="49"/>
                  </a:lnTo>
                  <a:lnTo>
                    <a:pt x="694" y="67"/>
                  </a:lnTo>
                  <a:lnTo>
                    <a:pt x="648" y="87"/>
                  </a:lnTo>
                  <a:lnTo>
                    <a:pt x="603" y="107"/>
                  </a:lnTo>
                  <a:lnTo>
                    <a:pt x="556" y="126"/>
                  </a:lnTo>
                  <a:lnTo>
                    <a:pt x="511" y="146"/>
                  </a:lnTo>
                  <a:lnTo>
                    <a:pt x="464" y="164"/>
                  </a:lnTo>
                  <a:lnTo>
                    <a:pt x="417" y="182"/>
                  </a:lnTo>
                  <a:lnTo>
                    <a:pt x="371" y="197"/>
                  </a:lnTo>
                  <a:lnTo>
                    <a:pt x="324" y="211"/>
                  </a:lnTo>
                  <a:lnTo>
                    <a:pt x="277" y="220"/>
                  </a:lnTo>
                  <a:lnTo>
                    <a:pt x="228" y="225"/>
                  </a:lnTo>
                  <a:close/>
                </a:path>
              </a:pathLst>
            </a:custGeom>
            <a:solidFill>
              <a:srgbClr val="DD5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2126" y="747"/>
              <a:ext cx="244" cy="162"/>
            </a:xfrm>
            <a:custGeom>
              <a:avLst/>
              <a:gdLst/>
              <a:ahLst/>
              <a:cxnLst>
                <a:cxn ang="0">
                  <a:pos x="256" y="22"/>
                </a:cxn>
                <a:cxn ang="0">
                  <a:pos x="247" y="51"/>
                </a:cxn>
                <a:cxn ang="0">
                  <a:pos x="234" y="83"/>
                </a:cxn>
                <a:cxn ang="0">
                  <a:pos x="218" y="117"/>
                </a:cxn>
                <a:cxn ang="0">
                  <a:pos x="198" y="153"/>
                </a:cxn>
                <a:cxn ang="0">
                  <a:pos x="171" y="189"/>
                </a:cxn>
                <a:cxn ang="0">
                  <a:pos x="135" y="225"/>
                </a:cxn>
                <a:cxn ang="0">
                  <a:pos x="92" y="263"/>
                </a:cxn>
                <a:cxn ang="0">
                  <a:pos x="40" y="301"/>
                </a:cxn>
                <a:cxn ang="0">
                  <a:pos x="0" y="324"/>
                </a:cxn>
                <a:cxn ang="0">
                  <a:pos x="33" y="317"/>
                </a:cxn>
                <a:cxn ang="0">
                  <a:pos x="63" y="308"/>
                </a:cxn>
                <a:cxn ang="0">
                  <a:pos x="96" y="297"/>
                </a:cxn>
                <a:cxn ang="0">
                  <a:pos x="128" y="286"/>
                </a:cxn>
                <a:cxn ang="0">
                  <a:pos x="159" y="272"/>
                </a:cxn>
                <a:cxn ang="0">
                  <a:pos x="189" y="258"/>
                </a:cxn>
                <a:cxn ang="0">
                  <a:pos x="222" y="241"/>
                </a:cxn>
                <a:cxn ang="0">
                  <a:pos x="252" y="225"/>
                </a:cxn>
                <a:cxn ang="0">
                  <a:pos x="281" y="207"/>
                </a:cxn>
                <a:cxn ang="0">
                  <a:pos x="310" y="188"/>
                </a:cxn>
                <a:cxn ang="0">
                  <a:pos x="339" y="168"/>
                </a:cxn>
                <a:cxn ang="0">
                  <a:pos x="366" y="146"/>
                </a:cxn>
                <a:cxn ang="0">
                  <a:pos x="391" y="123"/>
                </a:cxn>
                <a:cxn ang="0">
                  <a:pos x="414" y="101"/>
                </a:cxn>
                <a:cxn ang="0">
                  <a:pos x="438" y="78"/>
                </a:cxn>
                <a:cxn ang="0">
                  <a:pos x="459" y="53"/>
                </a:cxn>
                <a:cxn ang="0">
                  <a:pos x="466" y="38"/>
                </a:cxn>
                <a:cxn ang="0">
                  <a:pos x="477" y="26"/>
                </a:cxn>
                <a:cxn ang="0">
                  <a:pos x="486" y="15"/>
                </a:cxn>
                <a:cxn ang="0">
                  <a:pos x="488" y="0"/>
                </a:cxn>
                <a:cxn ang="0">
                  <a:pos x="459" y="9"/>
                </a:cxn>
                <a:cxn ang="0">
                  <a:pos x="430" y="13"/>
                </a:cxn>
                <a:cxn ang="0">
                  <a:pos x="402" y="17"/>
                </a:cxn>
                <a:cxn ang="0">
                  <a:pos x="373" y="17"/>
                </a:cxn>
                <a:cxn ang="0">
                  <a:pos x="344" y="18"/>
                </a:cxn>
                <a:cxn ang="0">
                  <a:pos x="314" y="18"/>
                </a:cxn>
                <a:cxn ang="0">
                  <a:pos x="285" y="18"/>
                </a:cxn>
                <a:cxn ang="0">
                  <a:pos x="256" y="22"/>
                </a:cxn>
              </a:cxnLst>
              <a:rect l="0" t="0" r="r" b="b"/>
              <a:pathLst>
                <a:path w="488" h="324">
                  <a:moveTo>
                    <a:pt x="256" y="22"/>
                  </a:moveTo>
                  <a:lnTo>
                    <a:pt x="247" y="51"/>
                  </a:lnTo>
                  <a:lnTo>
                    <a:pt x="234" y="83"/>
                  </a:lnTo>
                  <a:lnTo>
                    <a:pt x="218" y="117"/>
                  </a:lnTo>
                  <a:lnTo>
                    <a:pt x="198" y="153"/>
                  </a:lnTo>
                  <a:lnTo>
                    <a:pt x="171" y="189"/>
                  </a:lnTo>
                  <a:lnTo>
                    <a:pt x="135" y="225"/>
                  </a:lnTo>
                  <a:lnTo>
                    <a:pt x="92" y="263"/>
                  </a:lnTo>
                  <a:lnTo>
                    <a:pt x="40" y="301"/>
                  </a:lnTo>
                  <a:lnTo>
                    <a:pt x="0" y="324"/>
                  </a:lnTo>
                  <a:lnTo>
                    <a:pt x="33" y="317"/>
                  </a:lnTo>
                  <a:lnTo>
                    <a:pt x="63" y="308"/>
                  </a:lnTo>
                  <a:lnTo>
                    <a:pt x="96" y="297"/>
                  </a:lnTo>
                  <a:lnTo>
                    <a:pt x="128" y="286"/>
                  </a:lnTo>
                  <a:lnTo>
                    <a:pt x="159" y="272"/>
                  </a:lnTo>
                  <a:lnTo>
                    <a:pt x="189" y="258"/>
                  </a:lnTo>
                  <a:lnTo>
                    <a:pt x="222" y="241"/>
                  </a:lnTo>
                  <a:lnTo>
                    <a:pt x="252" y="225"/>
                  </a:lnTo>
                  <a:lnTo>
                    <a:pt x="281" y="207"/>
                  </a:lnTo>
                  <a:lnTo>
                    <a:pt x="310" y="188"/>
                  </a:lnTo>
                  <a:lnTo>
                    <a:pt x="339" y="168"/>
                  </a:lnTo>
                  <a:lnTo>
                    <a:pt x="366" y="146"/>
                  </a:lnTo>
                  <a:lnTo>
                    <a:pt x="391" y="123"/>
                  </a:lnTo>
                  <a:lnTo>
                    <a:pt x="414" y="101"/>
                  </a:lnTo>
                  <a:lnTo>
                    <a:pt x="438" y="78"/>
                  </a:lnTo>
                  <a:lnTo>
                    <a:pt x="459" y="53"/>
                  </a:lnTo>
                  <a:lnTo>
                    <a:pt x="466" y="38"/>
                  </a:lnTo>
                  <a:lnTo>
                    <a:pt x="477" y="26"/>
                  </a:lnTo>
                  <a:lnTo>
                    <a:pt x="486" y="15"/>
                  </a:lnTo>
                  <a:lnTo>
                    <a:pt x="488" y="0"/>
                  </a:lnTo>
                  <a:lnTo>
                    <a:pt x="459" y="9"/>
                  </a:lnTo>
                  <a:lnTo>
                    <a:pt x="430" y="13"/>
                  </a:lnTo>
                  <a:lnTo>
                    <a:pt x="402" y="17"/>
                  </a:lnTo>
                  <a:lnTo>
                    <a:pt x="373" y="17"/>
                  </a:lnTo>
                  <a:lnTo>
                    <a:pt x="344" y="18"/>
                  </a:lnTo>
                  <a:lnTo>
                    <a:pt x="314" y="18"/>
                  </a:lnTo>
                  <a:lnTo>
                    <a:pt x="285" y="18"/>
                  </a:lnTo>
                  <a:lnTo>
                    <a:pt x="256" y="22"/>
                  </a:lnTo>
                  <a:close/>
                </a:path>
              </a:pathLst>
            </a:custGeom>
            <a:solidFill>
              <a:srgbClr val="DD5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2282" y="775"/>
              <a:ext cx="607" cy="598"/>
            </a:xfrm>
            <a:custGeom>
              <a:avLst/>
              <a:gdLst/>
              <a:ahLst/>
              <a:cxnLst>
                <a:cxn ang="0">
                  <a:pos x="95" y="734"/>
                </a:cxn>
                <a:cxn ang="0">
                  <a:pos x="68" y="808"/>
                </a:cxn>
                <a:cxn ang="0">
                  <a:pos x="43" y="882"/>
                </a:cxn>
                <a:cxn ang="0">
                  <a:pos x="18" y="959"/>
                </a:cxn>
                <a:cxn ang="0">
                  <a:pos x="0" y="1037"/>
                </a:cxn>
                <a:cxn ang="0">
                  <a:pos x="52" y="992"/>
                </a:cxn>
                <a:cxn ang="0">
                  <a:pos x="113" y="956"/>
                </a:cxn>
                <a:cxn ang="0">
                  <a:pos x="174" y="925"/>
                </a:cxn>
                <a:cxn ang="0">
                  <a:pos x="237" y="893"/>
                </a:cxn>
                <a:cxn ang="0">
                  <a:pos x="237" y="799"/>
                </a:cxn>
                <a:cxn ang="0">
                  <a:pos x="277" y="718"/>
                </a:cxn>
                <a:cxn ang="0">
                  <a:pos x="302" y="700"/>
                </a:cxn>
                <a:cxn ang="0">
                  <a:pos x="331" y="686"/>
                </a:cxn>
                <a:cxn ang="0">
                  <a:pos x="360" y="679"/>
                </a:cxn>
                <a:cxn ang="0">
                  <a:pos x="392" y="680"/>
                </a:cxn>
                <a:cxn ang="0">
                  <a:pos x="417" y="684"/>
                </a:cxn>
                <a:cxn ang="0">
                  <a:pos x="437" y="697"/>
                </a:cxn>
                <a:cxn ang="0">
                  <a:pos x="455" y="711"/>
                </a:cxn>
                <a:cxn ang="0">
                  <a:pos x="471" y="725"/>
                </a:cxn>
                <a:cxn ang="0">
                  <a:pos x="493" y="787"/>
                </a:cxn>
                <a:cxn ang="0">
                  <a:pos x="489" y="853"/>
                </a:cxn>
                <a:cxn ang="0">
                  <a:pos x="538" y="886"/>
                </a:cxn>
                <a:cxn ang="0">
                  <a:pos x="576" y="931"/>
                </a:cxn>
                <a:cxn ang="0">
                  <a:pos x="601" y="985"/>
                </a:cxn>
                <a:cxn ang="0">
                  <a:pos x="608" y="1042"/>
                </a:cxn>
                <a:cxn ang="0">
                  <a:pos x="656" y="1006"/>
                </a:cxn>
                <a:cxn ang="0">
                  <a:pos x="707" y="974"/>
                </a:cxn>
                <a:cxn ang="0">
                  <a:pos x="761" y="958"/>
                </a:cxn>
                <a:cxn ang="0">
                  <a:pos x="817" y="968"/>
                </a:cxn>
                <a:cxn ang="0">
                  <a:pos x="833" y="988"/>
                </a:cxn>
                <a:cxn ang="0">
                  <a:pos x="847" y="1010"/>
                </a:cxn>
                <a:cxn ang="0">
                  <a:pos x="860" y="1033"/>
                </a:cxn>
                <a:cxn ang="0">
                  <a:pos x="871" y="1058"/>
                </a:cxn>
                <a:cxn ang="0">
                  <a:pos x="919" y="1055"/>
                </a:cxn>
                <a:cxn ang="0">
                  <a:pos x="966" y="1058"/>
                </a:cxn>
                <a:cxn ang="0">
                  <a:pos x="1013" y="1069"/>
                </a:cxn>
                <a:cxn ang="0">
                  <a:pos x="1060" y="1087"/>
                </a:cxn>
                <a:cxn ang="0">
                  <a:pos x="1101" y="1109"/>
                </a:cxn>
                <a:cxn ang="0">
                  <a:pos x="1142" y="1136"/>
                </a:cxn>
                <a:cxn ang="0">
                  <a:pos x="1180" y="1164"/>
                </a:cxn>
                <a:cxn ang="0">
                  <a:pos x="1214" y="1197"/>
                </a:cxn>
                <a:cxn ang="0">
                  <a:pos x="1169" y="1116"/>
                </a:cxn>
                <a:cxn ang="0">
                  <a:pos x="1101" y="1013"/>
                </a:cxn>
                <a:cxn ang="0">
                  <a:pos x="1020" y="898"/>
                </a:cxn>
                <a:cxn ang="0">
                  <a:pos x="932" y="785"/>
                </a:cxn>
                <a:cxn ang="0">
                  <a:pos x="849" y="679"/>
                </a:cxn>
                <a:cxn ang="0">
                  <a:pos x="779" y="590"/>
                </a:cxn>
                <a:cxn ang="0">
                  <a:pos x="730" y="529"/>
                </a:cxn>
                <a:cxn ang="0">
                  <a:pos x="712" y="508"/>
                </a:cxn>
                <a:cxn ang="0">
                  <a:pos x="235" y="0"/>
                </a:cxn>
                <a:cxn ang="0">
                  <a:pos x="243" y="128"/>
                </a:cxn>
                <a:cxn ang="0">
                  <a:pos x="237" y="257"/>
                </a:cxn>
                <a:cxn ang="0">
                  <a:pos x="214" y="391"/>
                </a:cxn>
                <a:cxn ang="0">
                  <a:pos x="172" y="522"/>
                </a:cxn>
              </a:cxnLst>
              <a:rect l="0" t="0" r="r" b="b"/>
              <a:pathLst>
                <a:path w="1214" h="1197">
                  <a:moveTo>
                    <a:pt x="172" y="522"/>
                  </a:moveTo>
                  <a:lnTo>
                    <a:pt x="95" y="734"/>
                  </a:lnTo>
                  <a:lnTo>
                    <a:pt x="82" y="772"/>
                  </a:lnTo>
                  <a:lnTo>
                    <a:pt x="68" y="808"/>
                  </a:lnTo>
                  <a:lnTo>
                    <a:pt x="55" y="846"/>
                  </a:lnTo>
                  <a:lnTo>
                    <a:pt x="43" y="882"/>
                  </a:lnTo>
                  <a:lnTo>
                    <a:pt x="30" y="920"/>
                  </a:lnTo>
                  <a:lnTo>
                    <a:pt x="18" y="959"/>
                  </a:lnTo>
                  <a:lnTo>
                    <a:pt x="9" y="997"/>
                  </a:lnTo>
                  <a:lnTo>
                    <a:pt x="0" y="1037"/>
                  </a:lnTo>
                  <a:lnTo>
                    <a:pt x="25" y="1013"/>
                  </a:lnTo>
                  <a:lnTo>
                    <a:pt x="52" y="992"/>
                  </a:lnTo>
                  <a:lnTo>
                    <a:pt x="82" y="974"/>
                  </a:lnTo>
                  <a:lnTo>
                    <a:pt x="113" y="956"/>
                  </a:lnTo>
                  <a:lnTo>
                    <a:pt x="144" y="940"/>
                  </a:lnTo>
                  <a:lnTo>
                    <a:pt x="174" y="925"/>
                  </a:lnTo>
                  <a:lnTo>
                    <a:pt x="207" y="909"/>
                  </a:lnTo>
                  <a:lnTo>
                    <a:pt x="237" y="893"/>
                  </a:lnTo>
                  <a:lnTo>
                    <a:pt x="234" y="848"/>
                  </a:lnTo>
                  <a:lnTo>
                    <a:pt x="237" y="799"/>
                  </a:lnTo>
                  <a:lnTo>
                    <a:pt x="252" y="754"/>
                  </a:lnTo>
                  <a:lnTo>
                    <a:pt x="277" y="718"/>
                  </a:lnTo>
                  <a:lnTo>
                    <a:pt x="289" y="709"/>
                  </a:lnTo>
                  <a:lnTo>
                    <a:pt x="302" y="700"/>
                  </a:lnTo>
                  <a:lnTo>
                    <a:pt x="316" y="691"/>
                  </a:lnTo>
                  <a:lnTo>
                    <a:pt x="331" y="686"/>
                  </a:lnTo>
                  <a:lnTo>
                    <a:pt x="345" y="680"/>
                  </a:lnTo>
                  <a:lnTo>
                    <a:pt x="360" y="679"/>
                  </a:lnTo>
                  <a:lnTo>
                    <a:pt x="376" y="679"/>
                  </a:lnTo>
                  <a:lnTo>
                    <a:pt x="392" y="680"/>
                  </a:lnTo>
                  <a:lnTo>
                    <a:pt x="405" y="682"/>
                  </a:lnTo>
                  <a:lnTo>
                    <a:pt x="417" y="684"/>
                  </a:lnTo>
                  <a:lnTo>
                    <a:pt x="428" y="689"/>
                  </a:lnTo>
                  <a:lnTo>
                    <a:pt x="437" y="697"/>
                  </a:lnTo>
                  <a:lnTo>
                    <a:pt x="446" y="704"/>
                  </a:lnTo>
                  <a:lnTo>
                    <a:pt x="455" y="711"/>
                  </a:lnTo>
                  <a:lnTo>
                    <a:pt x="464" y="718"/>
                  </a:lnTo>
                  <a:lnTo>
                    <a:pt x="471" y="725"/>
                  </a:lnTo>
                  <a:lnTo>
                    <a:pt x="486" y="756"/>
                  </a:lnTo>
                  <a:lnTo>
                    <a:pt x="493" y="787"/>
                  </a:lnTo>
                  <a:lnTo>
                    <a:pt x="495" y="819"/>
                  </a:lnTo>
                  <a:lnTo>
                    <a:pt x="489" y="853"/>
                  </a:lnTo>
                  <a:lnTo>
                    <a:pt x="514" y="868"/>
                  </a:lnTo>
                  <a:lnTo>
                    <a:pt x="538" y="886"/>
                  </a:lnTo>
                  <a:lnTo>
                    <a:pt x="558" y="905"/>
                  </a:lnTo>
                  <a:lnTo>
                    <a:pt x="576" y="931"/>
                  </a:lnTo>
                  <a:lnTo>
                    <a:pt x="590" y="956"/>
                  </a:lnTo>
                  <a:lnTo>
                    <a:pt x="601" y="985"/>
                  </a:lnTo>
                  <a:lnTo>
                    <a:pt x="606" y="1013"/>
                  </a:lnTo>
                  <a:lnTo>
                    <a:pt x="608" y="1042"/>
                  </a:lnTo>
                  <a:lnTo>
                    <a:pt x="631" y="1024"/>
                  </a:lnTo>
                  <a:lnTo>
                    <a:pt x="656" y="1006"/>
                  </a:lnTo>
                  <a:lnTo>
                    <a:pt x="682" y="990"/>
                  </a:lnTo>
                  <a:lnTo>
                    <a:pt x="707" y="974"/>
                  </a:lnTo>
                  <a:lnTo>
                    <a:pt x="734" y="963"/>
                  </a:lnTo>
                  <a:lnTo>
                    <a:pt x="761" y="958"/>
                  </a:lnTo>
                  <a:lnTo>
                    <a:pt x="790" y="958"/>
                  </a:lnTo>
                  <a:lnTo>
                    <a:pt x="817" y="968"/>
                  </a:lnTo>
                  <a:lnTo>
                    <a:pt x="826" y="979"/>
                  </a:lnTo>
                  <a:lnTo>
                    <a:pt x="833" y="988"/>
                  </a:lnTo>
                  <a:lnTo>
                    <a:pt x="840" y="999"/>
                  </a:lnTo>
                  <a:lnTo>
                    <a:pt x="847" y="1010"/>
                  </a:lnTo>
                  <a:lnTo>
                    <a:pt x="854" y="1022"/>
                  </a:lnTo>
                  <a:lnTo>
                    <a:pt x="860" y="1033"/>
                  </a:lnTo>
                  <a:lnTo>
                    <a:pt x="865" y="1046"/>
                  </a:lnTo>
                  <a:lnTo>
                    <a:pt x="871" y="1058"/>
                  </a:lnTo>
                  <a:lnTo>
                    <a:pt x="894" y="1055"/>
                  </a:lnTo>
                  <a:lnTo>
                    <a:pt x="919" y="1055"/>
                  </a:lnTo>
                  <a:lnTo>
                    <a:pt x="943" y="1056"/>
                  </a:lnTo>
                  <a:lnTo>
                    <a:pt x="966" y="1058"/>
                  </a:lnTo>
                  <a:lnTo>
                    <a:pt x="991" y="1064"/>
                  </a:lnTo>
                  <a:lnTo>
                    <a:pt x="1013" y="1069"/>
                  </a:lnTo>
                  <a:lnTo>
                    <a:pt x="1036" y="1078"/>
                  </a:lnTo>
                  <a:lnTo>
                    <a:pt x="1060" y="1087"/>
                  </a:lnTo>
                  <a:lnTo>
                    <a:pt x="1081" y="1098"/>
                  </a:lnTo>
                  <a:lnTo>
                    <a:pt x="1101" y="1109"/>
                  </a:lnTo>
                  <a:lnTo>
                    <a:pt x="1123" y="1121"/>
                  </a:lnTo>
                  <a:lnTo>
                    <a:pt x="1142" y="1136"/>
                  </a:lnTo>
                  <a:lnTo>
                    <a:pt x="1162" y="1150"/>
                  </a:lnTo>
                  <a:lnTo>
                    <a:pt x="1180" y="1164"/>
                  </a:lnTo>
                  <a:lnTo>
                    <a:pt x="1198" y="1181"/>
                  </a:lnTo>
                  <a:lnTo>
                    <a:pt x="1214" y="1197"/>
                  </a:lnTo>
                  <a:lnTo>
                    <a:pt x="1195" y="1159"/>
                  </a:lnTo>
                  <a:lnTo>
                    <a:pt x="1169" y="1116"/>
                  </a:lnTo>
                  <a:lnTo>
                    <a:pt x="1137" y="1065"/>
                  </a:lnTo>
                  <a:lnTo>
                    <a:pt x="1101" y="1013"/>
                  </a:lnTo>
                  <a:lnTo>
                    <a:pt x="1061" y="956"/>
                  </a:lnTo>
                  <a:lnTo>
                    <a:pt x="1020" y="898"/>
                  </a:lnTo>
                  <a:lnTo>
                    <a:pt x="975" y="841"/>
                  </a:lnTo>
                  <a:lnTo>
                    <a:pt x="932" y="785"/>
                  </a:lnTo>
                  <a:lnTo>
                    <a:pt x="890" y="729"/>
                  </a:lnTo>
                  <a:lnTo>
                    <a:pt x="849" y="679"/>
                  </a:lnTo>
                  <a:lnTo>
                    <a:pt x="811" y="630"/>
                  </a:lnTo>
                  <a:lnTo>
                    <a:pt x="779" y="590"/>
                  </a:lnTo>
                  <a:lnTo>
                    <a:pt x="752" y="556"/>
                  </a:lnTo>
                  <a:lnTo>
                    <a:pt x="730" y="529"/>
                  </a:lnTo>
                  <a:lnTo>
                    <a:pt x="718" y="513"/>
                  </a:lnTo>
                  <a:lnTo>
                    <a:pt x="712" y="508"/>
                  </a:lnTo>
                  <a:lnTo>
                    <a:pt x="464" y="232"/>
                  </a:lnTo>
                  <a:lnTo>
                    <a:pt x="235" y="0"/>
                  </a:lnTo>
                  <a:lnTo>
                    <a:pt x="241" y="63"/>
                  </a:lnTo>
                  <a:lnTo>
                    <a:pt x="243" y="128"/>
                  </a:lnTo>
                  <a:lnTo>
                    <a:pt x="241" y="193"/>
                  </a:lnTo>
                  <a:lnTo>
                    <a:pt x="237" y="257"/>
                  </a:lnTo>
                  <a:lnTo>
                    <a:pt x="226" y="324"/>
                  </a:lnTo>
                  <a:lnTo>
                    <a:pt x="214" y="391"/>
                  </a:lnTo>
                  <a:lnTo>
                    <a:pt x="196" y="457"/>
                  </a:lnTo>
                  <a:lnTo>
                    <a:pt x="172" y="522"/>
                  </a:lnTo>
                  <a:close/>
                </a:path>
              </a:pathLst>
            </a:custGeom>
            <a:solidFill>
              <a:srgbClr val="DD5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2114" y="785"/>
              <a:ext cx="263" cy="505"/>
            </a:xfrm>
            <a:custGeom>
              <a:avLst/>
              <a:gdLst/>
              <a:ahLst/>
              <a:cxnLst>
                <a:cxn ang="0">
                  <a:pos x="0" y="300"/>
                </a:cxn>
                <a:cxn ang="0">
                  <a:pos x="31" y="306"/>
                </a:cxn>
                <a:cxn ang="0">
                  <a:pos x="70" y="308"/>
                </a:cxn>
                <a:cxn ang="0">
                  <a:pos x="114" y="308"/>
                </a:cxn>
                <a:cxn ang="0">
                  <a:pos x="157" y="308"/>
                </a:cxn>
                <a:cxn ang="0">
                  <a:pos x="196" y="306"/>
                </a:cxn>
                <a:cxn ang="0">
                  <a:pos x="231" y="308"/>
                </a:cxn>
                <a:cxn ang="0">
                  <a:pos x="254" y="311"/>
                </a:cxn>
                <a:cxn ang="0">
                  <a:pos x="265" y="320"/>
                </a:cxn>
                <a:cxn ang="0">
                  <a:pos x="259" y="365"/>
                </a:cxn>
                <a:cxn ang="0">
                  <a:pos x="249" y="410"/>
                </a:cxn>
                <a:cxn ang="0">
                  <a:pos x="234" y="450"/>
                </a:cxn>
                <a:cxn ang="0">
                  <a:pos x="213" y="489"/>
                </a:cxn>
                <a:cxn ang="0">
                  <a:pos x="191" y="527"/>
                </a:cxn>
                <a:cxn ang="0">
                  <a:pos x="164" y="561"/>
                </a:cxn>
                <a:cxn ang="0">
                  <a:pos x="139" y="596"/>
                </a:cxn>
                <a:cxn ang="0">
                  <a:pos x="112" y="630"/>
                </a:cxn>
                <a:cxn ang="0">
                  <a:pos x="128" y="633"/>
                </a:cxn>
                <a:cxn ang="0">
                  <a:pos x="146" y="635"/>
                </a:cxn>
                <a:cxn ang="0">
                  <a:pos x="162" y="639"/>
                </a:cxn>
                <a:cxn ang="0">
                  <a:pos x="180" y="642"/>
                </a:cxn>
                <a:cxn ang="0">
                  <a:pos x="195" y="650"/>
                </a:cxn>
                <a:cxn ang="0">
                  <a:pos x="207" y="659"/>
                </a:cxn>
                <a:cxn ang="0">
                  <a:pos x="218" y="673"/>
                </a:cxn>
                <a:cxn ang="0">
                  <a:pos x="223" y="691"/>
                </a:cxn>
                <a:cxn ang="0">
                  <a:pos x="227" y="704"/>
                </a:cxn>
                <a:cxn ang="0">
                  <a:pos x="234" y="736"/>
                </a:cxn>
                <a:cxn ang="0">
                  <a:pos x="247" y="781"/>
                </a:cxn>
                <a:cxn ang="0">
                  <a:pos x="261" y="837"/>
                </a:cxn>
                <a:cxn ang="0">
                  <a:pos x="274" y="893"/>
                </a:cxn>
                <a:cxn ang="0">
                  <a:pos x="286" y="943"/>
                </a:cxn>
                <a:cxn ang="0">
                  <a:pos x="297" y="984"/>
                </a:cxn>
                <a:cxn ang="0">
                  <a:pos x="303" y="1009"/>
                </a:cxn>
                <a:cxn ang="0">
                  <a:pos x="427" y="531"/>
                </a:cxn>
                <a:cxn ang="0">
                  <a:pos x="455" y="468"/>
                </a:cxn>
                <a:cxn ang="0">
                  <a:pos x="479" y="403"/>
                </a:cxn>
                <a:cxn ang="0">
                  <a:pos x="497" y="336"/>
                </a:cxn>
                <a:cxn ang="0">
                  <a:pos x="509" y="270"/>
                </a:cxn>
                <a:cxn ang="0">
                  <a:pos x="520" y="201"/>
                </a:cxn>
                <a:cxn ang="0">
                  <a:pos x="526" y="133"/>
                </a:cxn>
                <a:cxn ang="0">
                  <a:pos x="527" y="67"/>
                </a:cxn>
                <a:cxn ang="0">
                  <a:pos x="527" y="0"/>
                </a:cxn>
                <a:cxn ang="0">
                  <a:pos x="504" y="29"/>
                </a:cxn>
                <a:cxn ang="0">
                  <a:pos x="479" y="56"/>
                </a:cxn>
                <a:cxn ang="0">
                  <a:pos x="450" y="83"/>
                </a:cxn>
                <a:cxn ang="0">
                  <a:pos x="421" y="108"/>
                </a:cxn>
                <a:cxn ang="0">
                  <a:pos x="391" y="133"/>
                </a:cxn>
                <a:cxn ang="0">
                  <a:pos x="358" y="156"/>
                </a:cxn>
                <a:cxn ang="0">
                  <a:pos x="326" y="178"/>
                </a:cxn>
                <a:cxn ang="0">
                  <a:pos x="292" y="198"/>
                </a:cxn>
                <a:cxn ang="0">
                  <a:pos x="256" y="218"/>
                </a:cxn>
                <a:cxn ang="0">
                  <a:pos x="220" y="236"/>
                </a:cxn>
                <a:cxn ang="0">
                  <a:pos x="184" y="252"/>
                </a:cxn>
                <a:cxn ang="0">
                  <a:pos x="148" y="266"/>
                </a:cxn>
                <a:cxn ang="0">
                  <a:pos x="110" y="277"/>
                </a:cxn>
                <a:cxn ang="0">
                  <a:pos x="74" y="288"/>
                </a:cxn>
                <a:cxn ang="0">
                  <a:pos x="36" y="295"/>
                </a:cxn>
                <a:cxn ang="0">
                  <a:pos x="0" y="300"/>
                </a:cxn>
              </a:cxnLst>
              <a:rect l="0" t="0" r="r" b="b"/>
              <a:pathLst>
                <a:path w="527" h="1009">
                  <a:moveTo>
                    <a:pt x="0" y="300"/>
                  </a:moveTo>
                  <a:lnTo>
                    <a:pt x="31" y="306"/>
                  </a:lnTo>
                  <a:lnTo>
                    <a:pt x="70" y="308"/>
                  </a:lnTo>
                  <a:lnTo>
                    <a:pt x="114" y="308"/>
                  </a:lnTo>
                  <a:lnTo>
                    <a:pt x="157" y="308"/>
                  </a:lnTo>
                  <a:lnTo>
                    <a:pt x="196" y="306"/>
                  </a:lnTo>
                  <a:lnTo>
                    <a:pt x="231" y="308"/>
                  </a:lnTo>
                  <a:lnTo>
                    <a:pt x="254" y="311"/>
                  </a:lnTo>
                  <a:lnTo>
                    <a:pt x="265" y="320"/>
                  </a:lnTo>
                  <a:lnTo>
                    <a:pt x="259" y="365"/>
                  </a:lnTo>
                  <a:lnTo>
                    <a:pt x="249" y="410"/>
                  </a:lnTo>
                  <a:lnTo>
                    <a:pt x="234" y="450"/>
                  </a:lnTo>
                  <a:lnTo>
                    <a:pt x="213" y="489"/>
                  </a:lnTo>
                  <a:lnTo>
                    <a:pt x="191" y="527"/>
                  </a:lnTo>
                  <a:lnTo>
                    <a:pt x="164" y="561"/>
                  </a:lnTo>
                  <a:lnTo>
                    <a:pt x="139" y="596"/>
                  </a:lnTo>
                  <a:lnTo>
                    <a:pt x="112" y="630"/>
                  </a:lnTo>
                  <a:lnTo>
                    <a:pt x="128" y="633"/>
                  </a:lnTo>
                  <a:lnTo>
                    <a:pt x="146" y="635"/>
                  </a:lnTo>
                  <a:lnTo>
                    <a:pt x="162" y="639"/>
                  </a:lnTo>
                  <a:lnTo>
                    <a:pt x="180" y="642"/>
                  </a:lnTo>
                  <a:lnTo>
                    <a:pt x="195" y="650"/>
                  </a:lnTo>
                  <a:lnTo>
                    <a:pt x="207" y="659"/>
                  </a:lnTo>
                  <a:lnTo>
                    <a:pt x="218" y="673"/>
                  </a:lnTo>
                  <a:lnTo>
                    <a:pt x="223" y="691"/>
                  </a:lnTo>
                  <a:lnTo>
                    <a:pt x="227" y="704"/>
                  </a:lnTo>
                  <a:lnTo>
                    <a:pt x="234" y="736"/>
                  </a:lnTo>
                  <a:lnTo>
                    <a:pt x="247" y="781"/>
                  </a:lnTo>
                  <a:lnTo>
                    <a:pt x="261" y="837"/>
                  </a:lnTo>
                  <a:lnTo>
                    <a:pt x="274" y="893"/>
                  </a:lnTo>
                  <a:lnTo>
                    <a:pt x="286" y="943"/>
                  </a:lnTo>
                  <a:lnTo>
                    <a:pt x="297" y="984"/>
                  </a:lnTo>
                  <a:lnTo>
                    <a:pt x="303" y="1009"/>
                  </a:lnTo>
                  <a:lnTo>
                    <a:pt x="427" y="531"/>
                  </a:lnTo>
                  <a:lnTo>
                    <a:pt x="455" y="468"/>
                  </a:lnTo>
                  <a:lnTo>
                    <a:pt x="479" y="403"/>
                  </a:lnTo>
                  <a:lnTo>
                    <a:pt x="497" y="336"/>
                  </a:lnTo>
                  <a:lnTo>
                    <a:pt x="509" y="270"/>
                  </a:lnTo>
                  <a:lnTo>
                    <a:pt x="520" y="201"/>
                  </a:lnTo>
                  <a:lnTo>
                    <a:pt x="526" y="133"/>
                  </a:lnTo>
                  <a:lnTo>
                    <a:pt x="527" y="67"/>
                  </a:lnTo>
                  <a:lnTo>
                    <a:pt x="527" y="0"/>
                  </a:lnTo>
                  <a:lnTo>
                    <a:pt x="504" y="29"/>
                  </a:lnTo>
                  <a:lnTo>
                    <a:pt x="479" y="56"/>
                  </a:lnTo>
                  <a:lnTo>
                    <a:pt x="450" y="83"/>
                  </a:lnTo>
                  <a:lnTo>
                    <a:pt x="421" y="108"/>
                  </a:lnTo>
                  <a:lnTo>
                    <a:pt x="391" y="133"/>
                  </a:lnTo>
                  <a:lnTo>
                    <a:pt x="358" y="156"/>
                  </a:lnTo>
                  <a:lnTo>
                    <a:pt x="326" y="178"/>
                  </a:lnTo>
                  <a:lnTo>
                    <a:pt x="292" y="198"/>
                  </a:lnTo>
                  <a:lnTo>
                    <a:pt x="256" y="218"/>
                  </a:lnTo>
                  <a:lnTo>
                    <a:pt x="220" y="236"/>
                  </a:lnTo>
                  <a:lnTo>
                    <a:pt x="184" y="252"/>
                  </a:lnTo>
                  <a:lnTo>
                    <a:pt x="148" y="266"/>
                  </a:lnTo>
                  <a:lnTo>
                    <a:pt x="110" y="277"/>
                  </a:lnTo>
                  <a:lnTo>
                    <a:pt x="74" y="288"/>
                  </a:lnTo>
                  <a:lnTo>
                    <a:pt x="36" y="295"/>
                  </a:lnTo>
                  <a:lnTo>
                    <a:pt x="0" y="300"/>
                  </a:lnTo>
                  <a:close/>
                </a:path>
              </a:pathLst>
            </a:custGeom>
            <a:solidFill>
              <a:srgbClr val="DD5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2698" y="879"/>
              <a:ext cx="199" cy="18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9"/>
                </a:cxn>
                <a:cxn ang="0">
                  <a:pos x="7" y="23"/>
                </a:cxn>
                <a:cxn ang="0">
                  <a:pos x="20" y="43"/>
                </a:cxn>
                <a:cxn ang="0">
                  <a:pos x="36" y="68"/>
                </a:cxn>
                <a:cxn ang="0">
                  <a:pos x="56" y="97"/>
                </a:cxn>
                <a:cxn ang="0">
                  <a:pos x="79" y="129"/>
                </a:cxn>
                <a:cxn ang="0">
                  <a:pos x="103" y="162"/>
                </a:cxn>
                <a:cxn ang="0">
                  <a:pos x="130" y="196"/>
                </a:cxn>
                <a:cxn ang="0">
                  <a:pos x="155" y="230"/>
                </a:cxn>
                <a:cxn ang="0">
                  <a:pos x="182" y="264"/>
                </a:cxn>
                <a:cxn ang="0">
                  <a:pos x="207" y="293"/>
                </a:cxn>
                <a:cxn ang="0">
                  <a:pos x="229" y="320"/>
                </a:cxn>
                <a:cxn ang="0">
                  <a:pos x="248" y="344"/>
                </a:cxn>
                <a:cxn ang="0">
                  <a:pos x="265" y="362"/>
                </a:cxn>
                <a:cxn ang="0">
                  <a:pos x="277" y="372"/>
                </a:cxn>
                <a:cxn ang="0">
                  <a:pos x="284" y="376"/>
                </a:cxn>
                <a:cxn ang="0">
                  <a:pos x="292" y="360"/>
                </a:cxn>
                <a:cxn ang="0">
                  <a:pos x="301" y="340"/>
                </a:cxn>
                <a:cxn ang="0">
                  <a:pos x="311" y="322"/>
                </a:cxn>
                <a:cxn ang="0">
                  <a:pos x="322" y="304"/>
                </a:cxn>
                <a:cxn ang="0">
                  <a:pos x="337" y="288"/>
                </a:cxn>
                <a:cxn ang="0">
                  <a:pos x="351" y="273"/>
                </a:cxn>
                <a:cxn ang="0">
                  <a:pos x="365" y="264"/>
                </a:cxn>
                <a:cxn ang="0">
                  <a:pos x="382" y="257"/>
                </a:cxn>
                <a:cxn ang="0">
                  <a:pos x="382" y="216"/>
                </a:cxn>
                <a:cxn ang="0">
                  <a:pos x="387" y="165"/>
                </a:cxn>
                <a:cxn ang="0">
                  <a:pos x="394" y="120"/>
                </a:cxn>
                <a:cxn ang="0">
                  <a:pos x="399" y="93"/>
                </a:cxn>
                <a:cxn ang="0">
                  <a:pos x="392" y="86"/>
                </a:cxn>
                <a:cxn ang="0">
                  <a:pos x="378" y="79"/>
                </a:cxn>
                <a:cxn ang="0">
                  <a:pos x="360" y="72"/>
                </a:cxn>
                <a:cxn ang="0">
                  <a:pos x="337" y="63"/>
                </a:cxn>
                <a:cxn ang="0">
                  <a:pos x="310" y="56"/>
                </a:cxn>
                <a:cxn ang="0">
                  <a:pos x="281" y="47"/>
                </a:cxn>
                <a:cxn ang="0">
                  <a:pos x="248" y="39"/>
                </a:cxn>
                <a:cxn ang="0">
                  <a:pos x="216" y="30"/>
                </a:cxn>
                <a:cxn ang="0">
                  <a:pos x="184" y="23"/>
                </a:cxn>
                <a:cxn ang="0">
                  <a:pos x="149" y="16"/>
                </a:cxn>
                <a:cxn ang="0">
                  <a:pos x="119" y="11"/>
                </a:cxn>
                <a:cxn ang="0">
                  <a:pos x="88" y="5"/>
                </a:cxn>
                <a:cxn ang="0">
                  <a:pos x="59" y="3"/>
                </a:cxn>
                <a:cxn ang="0">
                  <a:pos x="36" y="0"/>
                </a:cxn>
                <a:cxn ang="0">
                  <a:pos x="16" y="0"/>
                </a:cxn>
                <a:cxn ang="0">
                  <a:pos x="0" y="2"/>
                </a:cxn>
              </a:cxnLst>
              <a:rect l="0" t="0" r="r" b="b"/>
              <a:pathLst>
                <a:path w="399" h="376">
                  <a:moveTo>
                    <a:pt x="0" y="2"/>
                  </a:moveTo>
                  <a:lnTo>
                    <a:pt x="0" y="9"/>
                  </a:lnTo>
                  <a:lnTo>
                    <a:pt x="7" y="23"/>
                  </a:lnTo>
                  <a:lnTo>
                    <a:pt x="20" y="43"/>
                  </a:lnTo>
                  <a:lnTo>
                    <a:pt x="36" y="68"/>
                  </a:lnTo>
                  <a:lnTo>
                    <a:pt x="56" y="97"/>
                  </a:lnTo>
                  <a:lnTo>
                    <a:pt x="79" y="129"/>
                  </a:lnTo>
                  <a:lnTo>
                    <a:pt x="103" y="162"/>
                  </a:lnTo>
                  <a:lnTo>
                    <a:pt x="130" y="196"/>
                  </a:lnTo>
                  <a:lnTo>
                    <a:pt x="155" y="230"/>
                  </a:lnTo>
                  <a:lnTo>
                    <a:pt x="182" y="264"/>
                  </a:lnTo>
                  <a:lnTo>
                    <a:pt x="207" y="293"/>
                  </a:lnTo>
                  <a:lnTo>
                    <a:pt x="229" y="320"/>
                  </a:lnTo>
                  <a:lnTo>
                    <a:pt x="248" y="344"/>
                  </a:lnTo>
                  <a:lnTo>
                    <a:pt x="265" y="362"/>
                  </a:lnTo>
                  <a:lnTo>
                    <a:pt x="277" y="372"/>
                  </a:lnTo>
                  <a:lnTo>
                    <a:pt x="284" y="376"/>
                  </a:lnTo>
                  <a:lnTo>
                    <a:pt x="292" y="360"/>
                  </a:lnTo>
                  <a:lnTo>
                    <a:pt x="301" y="340"/>
                  </a:lnTo>
                  <a:lnTo>
                    <a:pt x="311" y="322"/>
                  </a:lnTo>
                  <a:lnTo>
                    <a:pt x="322" y="304"/>
                  </a:lnTo>
                  <a:lnTo>
                    <a:pt x="337" y="288"/>
                  </a:lnTo>
                  <a:lnTo>
                    <a:pt x="351" y="273"/>
                  </a:lnTo>
                  <a:lnTo>
                    <a:pt x="365" y="264"/>
                  </a:lnTo>
                  <a:lnTo>
                    <a:pt x="382" y="257"/>
                  </a:lnTo>
                  <a:lnTo>
                    <a:pt x="382" y="216"/>
                  </a:lnTo>
                  <a:lnTo>
                    <a:pt x="387" y="165"/>
                  </a:lnTo>
                  <a:lnTo>
                    <a:pt x="394" y="120"/>
                  </a:lnTo>
                  <a:lnTo>
                    <a:pt x="399" y="93"/>
                  </a:lnTo>
                  <a:lnTo>
                    <a:pt x="392" y="86"/>
                  </a:lnTo>
                  <a:lnTo>
                    <a:pt x="378" y="79"/>
                  </a:lnTo>
                  <a:lnTo>
                    <a:pt x="360" y="72"/>
                  </a:lnTo>
                  <a:lnTo>
                    <a:pt x="337" y="63"/>
                  </a:lnTo>
                  <a:lnTo>
                    <a:pt x="310" y="56"/>
                  </a:lnTo>
                  <a:lnTo>
                    <a:pt x="281" y="47"/>
                  </a:lnTo>
                  <a:lnTo>
                    <a:pt x="248" y="39"/>
                  </a:lnTo>
                  <a:lnTo>
                    <a:pt x="216" y="30"/>
                  </a:lnTo>
                  <a:lnTo>
                    <a:pt x="184" y="23"/>
                  </a:lnTo>
                  <a:lnTo>
                    <a:pt x="149" y="16"/>
                  </a:lnTo>
                  <a:lnTo>
                    <a:pt x="119" y="11"/>
                  </a:lnTo>
                  <a:lnTo>
                    <a:pt x="88" y="5"/>
                  </a:lnTo>
                  <a:lnTo>
                    <a:pt x="59" y="3"/>
                  </a:lnTo>
                  <a:lnTo>
                    <a:pt x="36" y="0"/>
                  </a:lnTo>
                  <a:lnTo>
                    <a:pt x="16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2577" y="556"/>
              <a:ext cx="205" cy="78"/>
            </a:xfrm>
            <a:custGeom>
              <a:avLst/>
              <a:gdLst/>
              <a:ahLst/>
              <a:cxnLst>
                <a:cxn ang="0">
                  <a:pos x="410" y="27"/>
                </a:cxn>
                <a:cxn ang="0">
                  <a:pos x="401" y="0"/>
                </a:cxn>
                <a:cxn ang="0">
                  <a:pos x="0" y="128"/>
                </a:cxn>
                <a:cxn ang="0">
                  <a:pos x="9" y="155"/>
                </a:cxn>
                <a:cxn ang="0">
                  <a:pos x="410" y="27"/>
                </a:cxn>
              </a:cxnLst>
              <a:rect l="0" t="0" r="r" b="b"/>
              <a:pathLst>
                <a:path w="410" h="155">
                  <a:moveTo>
                    <a:pt x="410" y="27"/>
                  </a:moveTo>
                  <a:lnTo>
                    <a:pt x="401" y="0"/>
                  </a:lnTo>
                  <a:lnTo>
                    <a:pt x="0" y="128"/>
                  </a:lnTo>
                  <a:lnTo>
                    <a:pt x="9" y="155"/>
                  </a:lnTo>
                  <a:lnTo>
                    <a:pt x="410" y="27"/>
                  </a:lnTo>
                  <a:close/>
                </a:path>
              </a:pathLst>
            </a:custGeom>
            <a:solidFill>
              <a:srgbClr val="DD5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2716" y="913"/>
              <a:ext cx="206" cy="78"/>
            </a:xfrm>
            <a:custGeom>
              <a:avLst/>
              <a:gdLst/>
              <a:ahLst/>
              <a:cxnLst>
                <a:cxn ang="0">
                  <a:pos x="410" y="29"/>
                </a:cxn>
                <a:cxn ang="0">
                  <a:pos x="401" y="0"/>
                </a:cxn>
                <a:cxn ang="0">
                  <a:pos x="0" y="128"/>
                </a:cxn>
                <a:cxn ang="0">
                  <a:pos x="9" y="157"/>
                </a:cxn>
                <a:cxn ang="0">
                  <a:pos x="410" y="29"/>
                </a:cxn>
              </a:cxnLst>
              <a:rect l="0" t="0" r="r" b="b"/>
              <a:pathLst>
                <a:path w="410" h="157">
                  <a:moveTo>
                    <a:pt x="410" y="29"/>
                  </a:moveTo>
                  <a:lnTo>
                    <a:pt x="401" y="0"/>
                  </a:lnTo>
                  <a:lnTo>
                    <a:pt x="0" y="128"/>
                  </a:lnTo>
                  <a:lnTo>
                    <a:pt x="9" y="157"/>
                  </a:lnTo>
                  <a:lnTo>
                    <a:pt x="410" y="29"/>
                  </a:lnTo>
                  <a:close/>
                </a:path>
              </a:pathLst>
            </a:custGeom>
            <a:solidFill>
              <a:srgbClr val="DD5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2662" y="891"/>
              <a:ext cx="206" cy="78"/>
            </a:xfrm>
            <a:custGeom>
              <a:avLst/>
              <a:gdLst/>
              <a:ahLst/>
              <a:cxnLst>
                <a:cxn ang="0">
                  <a:pos x="410" y="29"/>
                </a:cxn>
                <a:cxn ang="0">
                  <a:pos x="401" y="0"/>
                </a:cxn>
                <a:cxn ang="0">
                  <a:pos x="0" y="128"/>
                </a:cxn>
                <a:cxn ang="0">
                  <a:pos x="9" y="157"/>
                </a:cxn>
                <a:cxn ang="0">
                  <a:pos x="410" y="29"/>
                </a:cxn>
              </a:cxnLst>
              <a:rect l="0" t="0" r="r" b="b"/>
              <a:pathLst>
                <a:path w="410" h="157">
                  <a:moveTo>
                    <a:pt x="410" y="29"/>
                  </a:moveTo>
                  <a:lnTo>
                    <a:pt x="401" y="0"/>
                  </a:lnTo>
                  <a:lnTo>
                    <a:pt x="0" y="128"/>
                  </a:lnTo>
                  <a:lnTo>
                    <a:pt x="9" y="157"/>
                  </a:lnTo>
                  <a:lnTo>
                    <a:pt x="410" y="29"/>
                  </a:lnTo>
                  <a:close/>
                </a:path>
              </a:pathLst>
            </a:custGeom>
            <a:solidFill>
              <a:srgbClr val="DD5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2620" y="866"/>
              <a:ext cx="205" cy="78"/>
            </a:xfrm>
            <a:custGeom>
              <a:avLst/>
              <a:gdLst/>
              <a:ahLst/>
              <a:cxnLst>
                <a:cxn ang="0">
                  <a:pos x="411" y="29"/>
                </a:cxn>
                <a:cxn ang="0">
                  <a:pos x="402" y="0"/>
                </a:cxn>
                <a:cxn ang="0">
                  <a:pos x="0" y="128"/>
                </a:cxn>
                <a:cxn ang="0">
                  <a:pos x="9" y="156"/>
                </a:cxn>
                <a:cxn ang="0">
                  <a:pos x="411" y="29"/>
                </a:cxn>
              </a:cxnLst>
              <a:rect l="0" t="0" r="r" b="b"/>
              <a:pathLst>
                <a:path w="411" h="156">
                  <a:moveTo>
                    <a:pt x="411" y="29"/>
                  </a:moveTo>
                  <a:lnTo>
                    <a:pt x="402" y="0"/>
                  </a:lnTo>
                  <a:lnTo>
                    <a:pt x="0" y="128"/>
                  </a:lnTo>
                  <a:lnTo>
                    <a:pt x="9" y="156"/>
                  </a:lnTo>
                  <a:lnTo>
                    <a:pt x="411" y="29"/>
                  </a:lnTo>
                  <a:close/>
                </a:path>
              </a:pathLst>
            </a:custGeom>
            <a:solidFill>
              <a:srgbClr val="DD5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2707" y="957"/>
              <a:ext cx="205" cy="78"/>
            </a:xfrm>
            <a:custGeom>
              <a:avLst/>
              <a:gdLst/>
              <a:ahLst/>
              <a:cxnLst>
                <a:cxn ang="0">
                  <a:pos x="410" y="28"/>
                </a:cxn>
                <a:cxn ang="0">
                  <a:pos x="401" y="0"/>
                </a:cxn>
                <a:cxn ang="0">
                  <a:pos x="0" y="127"/>
                </a:cxn>
                <a:cxn ang="0">
                  <a:pos x="9" y="156"/>
                </a:cxn>
                <a:cxn ang="0">
                  <a:pos x="410" y="28"/>
                </a:cxn>
              </a:cxnLst>
              <a:rect l="0" t="0" r="r" b="b"/>
              <a:pathLst>
                <a:path w="410" h="156">
                  <a:moveTo>
                    <a:pt x="410" y="28"/>
                  </a:moveTo>
                  <a:lnTo>
                    <a:pt x="401" y="0"/>
                  </a:lnTo>
                  <a:lnTo>
                    <a:pt x="0" y="127"/>
                  </a:lnTo>
                  <a:lnTo>
                    <a:pt x="9" y="156"/>
                  </a:lnTo>
                  <a:lnTo>
                    <a:pt x="410" y="28"/>
                  </a:lnTo>
                  <a:close/>
                </a:path>
              </a:pathLst>
            </a:custGeom>
            <a:solidFill>
              <a:srgbClr val="DD5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auto">
            <a:xfrm>
              <a:off x="2742" y="994"/>
              <a:ext cx="167" cy="69"/>
            </a:xfrm>
            <a:custGeom>
              <a:avLst/>
              <a:gdLst/>
              <a:ahLst/>
              <a:cxnLst>
                <a:cxn ang="0">
                  <a:pos x="333" y="29"/>
                </a:cxn>
                <a:cxn ang="0">
                  <a:pos x="324" y="0"/>
                </a:cxn>
                <a:cxn ang="0">
                  <a:pos x="5" y="105"/>
                </a:cxn>
                <a:cxn ang="0">
                  <a:pos x="0" y="139"/>
                </a:cxn>
                <a:cxn ang="0">
                  <a:pos x="333" y="29"/>
                </a:cxn>
              </a:cxnLst>
              <a:rect l="0" t="0" r="r" b="b"/>
              <a:pathLst>
                <a:path w="333" h="139">
                  <a:moveTo>
                    <a:pt x="333" y="29"/>
                  </a:moveTo>
                  <a:lnTo>
                    <a:pt x="324" y="0"/>
                  </a:lnTo>
                  <a:lnTo>
                    <a:pt x="5" y="105"/>
                  </a:lnTo>
                  <a:lnTo>
                    <a:pt x="0" y="139"/>
                  </a:lnTo>
                  <a:lnTo>
                    <a:pt x="333" y="29"/>
                  </a:lnTo>
                  <a:close/>
                </a:path>
              </a:pathLst>
            </a:custGeom>
            <a:solidFill>
              <a:srgbClr val="DD5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1630" y="1137"/>
              <a:ext cx="630" cy="788"/>
            </a:xfrm>
            <a:custGeom>
              <a:avLst/>
              <a:gdLst/>
              <a:ahLst/>
              <a:cxnLst>
                <a:cxn ang="0">
                  <a:pos x="704" y="239"/>
                </a:cxn>
                <a:cxn ang="0">
                  <a:pos x="612" y="311"/>
                </a:cxn>
                <a:cxn ang="0">
                  <a:pos x="576" y="305"/>
                </a:cxn>
                <a:cxn ang="0">
                  <a:pos x="538" y="449"/>
                </a:cxn>
                <a:cxn ang="0">
                  <a:pos x="479" y="102"/>
                </a:cxn>
                <a:cxn ang="0">
                  <a:pos x="475" y="3"/>
                </a:cxn>
                <a:cxn ang="0">
                  <a:pos x="385" y="14"/>
                </a:cxn>
                <a:cxn ang="0">
                  <a:pos x="347" y="187"/>
                </a:cxn>
                <a:cxn ang="0">
                  <a:pos x="394" y="354"/>
                </a:cxn>
                <a:cxn ang="0">
                  <a:pos x="425" y="500"/>
                </a:cxn>
                <a:cxn ang="0">
                  <a:pos x="349" y="484"/>
                </a:cxn>
                <a:cxn ang="0">
                  <a:pos x="304" y="505"/>
                </a:cxn>
                <a:cxn ang="0">
                  <a:pos x="239" y="568"/>
                </a:cxn>
                <a:cxn ang="0">
                  <a:pos x="185" y="602"/>
                </a:cxn>
                <a:cxn ang="0">
                  <a:pos x="51" y="622"/>
                </a:cxn>
                <a:cxn ang="0">
                  <a:pos x="61" y="685"/>
                </a:cxn>
                <a:cxn ang="0">
                  <a:pos x="203" y="761"/>
                </a:cxn>
                <a:cxn ang="0">
                  <a:pos x="74" y="874"/>
                </a:cxn>
                <a:cxn ang="0">
                  <a:pos x="52" y="912"/>
                </a:cxn>
                <a:cxn ang="0">
                  <a:pos x="101" y="941"/>
                </a:cxn>
                <a:cxn ang="0">
                  <a:pos x="92" y="1250"/>
                </a:cxn>
                <a:cxn ang="0">
                  <a:pos x="155" y="1216"/>
                </a:cxn>
                <a:cxn ang="0">
                  <a:pos x="234" y="1191"/>
                </a:cxn>
                <a:cxn ang="0">
                  <a:pos x="324" y="1176"/>
                </a:cxn>
                <a:cxn ang="0">
                  <a:pos x="360" y="1117"/>
                </a:cxn>
                <a:cxn ang="0">
                  <a:pos x="410" y="1074"/>
                </a:cxn>
                <a:cxn ang="0">
                  <a:pos x="452" y="1142"/>
                </a:cxn>
                <a:cxn ang="0">
                  <a:pos x="463" y="1220"/>
                </a:cxn>
                <a:cxn ang="0">
                  <a:pos x="488" y="1286"/>
                </a:cxn>
                <a:cxn ang="0">
                  <a:pos x="486" y="1356"/>
                </a:cxn>
                <a:cxn ang="0">
                  <a:pos x="554" y="1333"/>
                </a:cxn>
                <a:cxn ang="0">
                  <a:pos x="621" y="1347"/>
                </a:cxn>
                <a:cxn ang="0">
                  <a:pos x="688" y="1427"/>
                </a:cxn>
                <a:cxn ang="0">
                  <a:pos x="788" y="1490"/>
                </a:cxn>
                <a:cxn ang="0">
                  <a:pos x="824" y="1549"/>
                </a:cxn>
                <a:cxn ang="0">
                  <a:pos x="869" y="1560"/>
                </a:cxn>
                <a:cxn ang="0">
                  <a:pos x="912" y="1502"/>
                </a:cxn>
                <a:cxn ang="0">
                  <a:pos x="970" y="1320"/>
                </a:cxn>
                <a:cxn ang="0">
                  <a:pos x="1006" y="1203"/>
                </a:cxn>
                <a:cxn ang="0">
                  <a:pos x="1078" y="1175"/>
                </a:cxn>
                <a:cxn ang="0">
                  <a:pos x="1076" y="1092"/>
                </a:cxn>
                <a:cxn ang="0">
                  <a:pos x="1175" y="1092"/>
                </a:cxn>
                <a:cxn ang="0">
                  <a:pos x="1184" y="1040"/>
                </a:cxn>
                <a:cxn ang="0">
                  <a:pos x="1100" y="917"/>
                </a:cxn>
                <a:cxn ang="0">
                  <a:pos x="990" y="842"/>
                </a:cxn>
                <a:cxn ang="0">
                  <a:pos x="941" y="804"/>
                </a:cxn>
                <a:cxn ang="0">
                  <a:pos x="1024" y="781"/>
                </a:cxn>
                <a:cxn ang="0">
                  <a:pos x="1049" y="728"/>
                </a:cxn>
                <a:cxn ang="0">
                  <a:pos x="1127" y="660"/>
                </a:cxn>
                <a:cxn ang="0">
                  <a:pos x="1233" y="644"/>
                </a:cxn>
                <a:cxn ang="0">
                  <a:pos x="1240" y="577"/>
                </a:cxn>
                <a:cxn ang="0">
                  <a:pos x="1096" y="460"/>
                </a:cxn>
                <a:cxn ang="0">
                  <a:pos x="1098" y="377"/>
                </a:cxn>
                <a:cxn ang="0">
                  <a:pos x="1019" y="367"/>
                </a:cxn>
                <a:cxn ang="0">
                  <a:pos x="943" y="370"/>
                </a:cxn>
                <a:cxn ang="0">
                  <a:pos x="875" y="379"/>
                </a:cxn>
                <a:cxn ang="0">
                  <a:pos x="824" y="270"/>
                </a:cxn>
              </a:cxnLst>
              <a:rect l="0" t="0" r="r" b="b"/>
              <a:pathLst>
                <a:path w="1262" h="1576">
                  <a:moveTo>
                    <a:pt x="797" y="178"/>
                  </a:moveTo>
                  <a:lnTo>
                    <a:pt x="772" y="190"/>
                  </a:lnTo>
                  <a:lnTo>
                    <a:pt x="749" y="207"/>
                  </a:lnTo>
                  <a:lnTo>
                    <a:pt x="725" y="221"/>
                  </a:lnTo>
                  <a:lnTo>
                    <a:pt x="704" y="239"/>
                  </a:lnTo>
                  <a:lnTo>
                    <a:pt x="682" y="257"/>
                  </a:lnTo>
                  <a:lnTo>
                    <a:pt x="661" y="275"/>
                  </a:lnTo>
                  <a:lnTo>
                    <a:pt x="639" y="293"/>
                  </a:lnTo>
                  <a:lnTo>
                    <a:pt x="619" y="313"/>
                  </a:lnTo>
                  <a:lnTo>
                    <a:pt x="612" y="311"/>
                  </a:lnTo>
                  <a:lnTo>
                    <a:pt x="605" y="309"/>
                  </a:lnTo>
                  <a:lnTo>
                    <a:pt x="598" y="307"/>
                  </a:lnTo>
                  <a:lnTo>
                    <a:pt x="590" y="305"/>
                  </a:lnTo>
                  <a:lnTo>
                    <a:pt x="583" y="305"/>
                  </a:lnTo>
                  <a:lnTo>
                    <a:pt x="576" y="305"/>
                  </a:lnTo>
                  <a:lnTo>
                    <a:pt x="569" y="305"/>
                  </a:lnTo>
                  <a:lnTo>
                    <a:pt x="562" y="305"/>
                  </a:lnTo>
                  <a:lnTo>
                    <a:pt x="554" y="340"/>
                  </a:lnTo>
                  <a:lnTo>
                    <a:pt x="545" y="394"/>
                  </a:lnTo>
                  <a:lnTo>
                    <a:pt x="538" y="449"/>
                  </a:lnTo>
                  <a:lnTo>
                    <a:pt x="529" y="485"/>
                  </a:lnTo>
                  <a:lnTo>
                    <a:pt x="515" y="395"/>
                  </a:lnTo>
                  <a:lnTo>
                    <a:pt x="499" y="268"/>
                  </a:lnTo>
                  <a:lnTo>
                    <a:pt x="484" y="153"/>
                  </a:lnTo>
                  <a:lnTo>
                    <a:pt x="479" y="102"/>
                  </a:lnTo>
                  <a:lnTo>
                    <a:pt x="482" y="79"/>
                  </a:lnTo>
                  <a:lnTo>
                    <a:pt x="486" y="55"/>
                  </a:lnTo>
                  <a:lnTo>
                    <a:pt x="491" y="32"/>
                  </a:lnTo>
                  <a:lnTo>
                    <a:pt x="493" y="9"/>
                  </a:lnTo>
                  <a:lnTo>
                    <a:pt x="475" y="3"/>
                  </a:lnTo>
                  <a:lnTo>
                    <a:pt x="459" y="0"/>
                  </a:lnTo>
                  <a:lnTo>
                    <a:pt x="439" y="1"/>
                  </a:lnTo>
                  <a:lnTo>
                    <a:pt x="421" y="3"/>
                  </a:lnTo>
                  <a:lnTo>
                    <a:pt x="403" y="9"/>
                  </a:lnTo>
                  <a:lnTo>
                    <a:pt x="385" y="14"/>
                  </a:lnTo>
                  <a:lnTo>
                    <a:pt x="369" y="19"/>
                  </a:lnTo>
                  <a:lnTo>
                    <a:pt x="353" y="27"/>
                  </a:lnTo>
                  <a:lnTo>
                    <a:pt x="344" y="61"/>
                  </a:lnTo>
                  <a:lnTo>
                    <a:pt x="344" y="126"/>
                  </a:lnTo>
                  <a:lnTo>
                    <a:pt x="347" y="187"/>
                  </a:lnTo>
                  <a:lnTo>
                    <a:pt x="349" y="214"/>
                  </a:lnTo>
                  <a:lnTo>
                    <a:pt x="353" y="226"/>
                  </a:lnTo>
                  <a:lnTo>
                    <a:pt x="364" y="257"/>
                  </a:lnTo>
                  <a:lnTo>
                    <a:pt x="378" y="304"/>
                  </a:lnTo>
                  <a:lnTo>
                    <a:pt x="394" y="354"/>
                  </a:lnTo>
                  <a:lnTo>
                    <a:pt x="410" y="408"/>
                  </a:lnTo>
                  <a:lnTo>
                    <a:pt x="425" y="453"/>
                  </a:lnTo>
                  <a:lnTo>
                    <a:pt x="436" y="487"/>
                  </a:lnTo>
                  <a:lnTo>
                    <a:pt x="441" y="502"/>
                  </a:lnTo>
                  <a:lnTo>
                    <a:pt x="425" y="500"/>
                  </a:lnTo>
                  <a:lnTo>
                    <a:pt x="410" y="496"/>
                  </a:lnTo>
                  <a:lnTo>
                    <a:pt x="394" y="494"/>
                  </a:lnTo>
                  <a:lnTo>
                    <a:pt x="380" y="491"/>
                  </a:lnTo>
                  <a:lnTo>
                    <a:pt x="364" y="487"/>
                  </a:lnTo>
                  <a:lnTo>
                    <a:pt x="349" y="484"/>
                  </a:lnTo>
                  <a:lnTo>
                    <a:pt x="333" y="478"/>
                  </a:lnTo>
                  <a:lnTo>
                    <a:pt x="319" y="473"/>
                  </a:lnTo>
                  <a:lnTo>
                    <a:pt x="311" y="482"/>
                  </a:lnTo>
                  <a:lnTo>
                    <a:pt x="308" y="493"/>
                  </a:lnTo>
                  <a:lnTo>
                    <a:pt x="304" y="505"/>
                  </a:lnTo>
                  <a:lnTo>
                    <a:pt x="301" y="516"/>
                  </a:lnTo>
                  <a:lnTo>
                    <a:pt x="286" y="532"/>
                  </a:lnTo>
                  <a:lnTo>
                    <a:pt x="272" y="547"/>
                  </a:lnTo>
                  <a:lnTo>
                    <a:pt x="256" y="559"/>
                  </a:lnTo>
                  <a:lnTo>
                    <a:pt x="239" y="568"/>
                  </a:lnTo>
                  <a:lnTo>
                    <a:pt x="225" y="575"/>
                  </a:lnTo>
                  <a:lnTo>
                    <a:pt x="214" y="581"/>
                  </a:lnTo>
                  <a:lnTo>
                    <a:pt x="207" y="584"/>
                  </a:lnTo>
                  <a:lnTo>
                    <a:pt x="203" y="586"/>
                  </a:lnTo>
                  <a:lnTo>
                    <a:pt x="185" y="602"/>
                  </a:lnTo>
                  <a:lnTo>
                    <a:pt x="164" y="613"/>
                  </a:lnTo>
                  <a:lnTo>
                    <a:pt x="137" y="620"/>
                  </a:lnTo>
                  <a:lnTo>
                    <a:pt x="110" y="624"/>
                  </a:lnTo>
                  <a:lnTo>
                    <a:pt x="79" y="624"/>
                  </a:lnTo>
                  <a:lnTo>
                    <a:pt x="51" y="622"/>
                  </a:lnTo>
                  <a:lnTo>
                    <a:pt x="24" y="619"/>
                  </a:lnTo>
                  <a:lnTo>
                    <a:pt x="0" y="615"/>
                  </a:lnTo>
                  <a:lnTo>
                    <a:pt x="9" y="638"/>
                  </a:lnTo>
                  <a:lnTo>
                    <a:pt x="31" y="662"/>
                  </a:lnTo>
                  <a:lnTo>
                    <a:pt x="61" y="685"/>
                  </a:lnTo>
                  <a:lnTo>
                    <a:pt x="99" y="709"/>
                  </a:lnTo>
                  <a:lnTo>
                    <a:pt x="135" y="728"/>
                  </a:lnTo>
                  <a:lnTo>
                    <a:pt x="167" y="745"/>
                  </a:lnTo>
                  <a:lnTo>
                    <a:pt x="193" y="755"/>
                  </a:lnTo>
                  <a:lnTo>
                    <a:pt x="203" y="761"/>
                  </a:lnTo>
                  <a:lnTo>
                    <a:pt x="184" y="784"/>
                  </a:lnTo>
                  <a:lnTo>
                    <a:pt x="158" y="808"/>
                  </a:lnTo>
                  <a:lnTo>
                    <a:pt x="131" y="831"/>
                  </a:lnTo>
                  <a:lnTo>
                    <a:pt x="101" y="854"/>
                  </a:lnTo>
                  <a:lnTo>
                    <a:pt x="74" y="874"/>
                  </a:lnTo>
                  <a:lnTo>
                    <a:pt x="52" y="889"/>
                  </a:lnTo>
                  <a:lnTo>
                    <a:pt x="36" y="899"/>
                  </a:lnTo>
                  <a:lnTo>
                    <a:pt x="31" y="903"/>
                  </a:lnTo>
                  <a:lnTo>
                    <a:pt x="42" y="908"/>
                  </a:lnTo>
                  <a:lnTo>
                    <a:pt x="52" y="912"/>
                  </a:lnTo>
                  <a:lnTo>
                    <a:pt x="63" y="917"/>
                  </a:lnTo>
                  <a:lnTo>
                    <a:pt x="74" y="921"/>
                  </a:lnTo>
                  <a:lnTo>
                    <a:pt x="85" y="926"/>
                  </a:lnTo>
                  <a:lnTo>
                    <a:pt x="94" y="934"/>
                  </a:lnTo>
                  <a:lnTo>
                    <a:pt x="101" y="941"/>
                  </a:lnTo>
                  <a:lnTo>
                    <a:pt x="108" y="952"/>
                  </a:lnTo>
                  <a:lnTo>
                    <a:pt x="106" y="1027"/>
                  </a:lnTo>
                  <a:lnTo>
                    <a:pt x="101" y="1126"/>
                  </a:lnTo>
                  <a:lnTo>
                    <a:pt x="94" y="1212"/>
                  </a:lnTo>
                  <a:lnTo>
                    <a:pt x="92" y="1250"/>
                  </a:lnTo>
                  <a:lnTo>
                    <a:pt x="103" y="1241"/>
                  </a:lnTo>
                  <a:lnTo>
                    <a:pt x="115" y="1234"/>
                  </a:lnTo>
                  <a:lnTo>
                    <a:pt x="128" y="1229"/>
                  </a:lnTo>
                  <a:lnTo>
                    <a:pt x="142" y="1221"/>
                  </a:lnTo>
                  <a:lnTo>
                    <a:pt x="155" y="1216"/>
                  </a:lnTo>
                  <a:lnTo>
                    <a:pt x="169" y="1211"/>
                  </a:lnTo>
                  <a:lnTo>
                    <a:pt x="184" y="1205"/>
                  </a:lnTo>
                  <a:lnTo>
                    <a:pt x="198" y="1200"/>
                  </a:lnTo>
                  <a:lnTo>
                    <a:pt x="216" y="1194"/>
                  </a:lnTo>
                  <a:lnTo>
                    <a:pt x="234" y="1191"/>
                  </a:lnTo>
                  <a:lnTo>
                    <a:pt x="254" y="1187"/>
                  </a:lnTo>
                  <a:lnTo>
                    <a:pt x="272" y="1184"/>
                  </a:lnTo>
                  <a:lnTo>
                    <a:pt x="290" y="1182"/>
                  </a:lnTo>
                  <a:lnTo>
                    <a:pt x="308" y="1178"/>
                  </a:lnTo>
                  <a:lnTo>
                    <a:pt x="324" y="1176"/>
                  </a:lnTo>
                  <a:lnTo>
                    <a:pt x="342" y="1173"/>
                  </a:lnTo>
                  <a:lnTo>
                    <a:pt x="347" y="1160"/>
                  </a:lnTo>
                  <a:lnTo>
                    <a:pt x="351" y="1146"/>
                  </a:lnTo>
                  <a:lnTo>
                    <a:pt x="356" y="1132"/>
                  </a:lnTo>
                  <a:lnTo>
                    <a:pt x="360" y="1117"/>
                  </a:lnTo>
                  <a:lnTo>
                    <a:pt x="365" y="1103"/>
                  </a:lnTo>
                  <a:lnTo>
                    <a:pt x="373" y="1090"/>
                  </a:lnTo>
                  <a:lnTo>
                    <a:pt x="383" y="1079"/>
                  </a:lnTo>
                  <a:lnTo>
                    <a:pt x="396" y="1072"/>
                  </a:lnTo>
                  <a:lnTo>
                    <a:pt x="410" y="1074"/>
                  </a:lnTo>
                  <a:lnTo>
                    <a:pt x="425" y="1078"/>
                  </a:lnTo>
                  <a:lnTo>
                    <a:pt x="436" y="1085"/>
                  </a:lnTo>
                  <a:lnTo>
                    <a:pt x="446" y="1094"/>
                  </a:lnTo>
                  <a:lnTo>
                    <a:pt x="457" y="1119"/>
                  </a:lnTo>
                  <a:lnTo>
                    <a:pt x="452" y="1142"/>
                  </a:lnTo>
                  <a:lnTo>
                    <a:pt x="441" y="1164"/>
                  </a:lnTo>
                  <a:lnTo>
                    <a:pt x="434" y="1187"/>
                  </a:lnTo>
                  <a:lnTo>
                    <a:pt x="445" y="1198"/>
                  </a:lnTo>
                  <a:lnTo>
                    <a:pt x="454" y="1209"/>
                  </a:lnTo>
                  <a:lnTo>
                    <a:pt x="463" y="1220"/>
                  </a:lnTo>
                  <a:lnTo>
                    <a:pt x="470" y="1230"/>
                  </a:lnTo>
                  <a:lnTo>
                    <a:pt x="477" y="1243"/>
                  </a:lnTo>
                  <a:lnTo>
                    <a:pt x="482" y="1257"/>
                  </a:lnTo>
                  <a:lnTo>
                    <a:pt x="486" y="1272"/>
                  </a:lnTo>
                  <a:lnTo>
                    <a:pt x="488" y="1286"/>
                  </a:lnTo>
                  <a:lnTo>
                    <a:pt x="482" y="1306"/>
                  </a:lnTo>
                  <a:lnTo>
                    <a:pt x="479" y="1331"/>
                  </a:lnTo>
                  <a:lnTo>
                    <a:pt x="475" y="1351"/>
                  </a:lnTo>
                  <a:lnTo>
                    <a:pt x="473" y="1360"/>
                  </a:lnTo>
                  <a:lnTo>
                    <a:pt x="486" y="1356"/>
                  </a:lnTo>
                  <a:lnTo>
                    <a:pt x="500" y="1351"/>
                  </a:lnTo>
                  <a:lnTo>
                    <a:pt x="513" y="1346"/>
                  </a:lnTo>
                  <a:lnTo>
                    <a:pt x="527" y="1340"/>
                  </a:lnTo>
                  <a:lnTo>
                    <a:pt x="540" y="1337"/>
                  </a:lnTo>
                  <a:lnTo>
                    <a:pt x="554" y="1333"/>
                  </a:lnTo>
                  <a:lnTo>
                    <a:pt x="569" y="1329"/>
                  </a:lnTo>
                  <a:lnTo>
                    <a:pt x="583" y="1328"/>
                  </a:lnTo>
                  <a:lnTo>
                    <a:pt x="596" y="1333"/>
                  </a:lnTo>
                  <a:lnTo>
                    <a:pt x="610" y="1338"/>
                  </a:lnTo>
                  <a:lnTo>
                    <a:pt x="621" y="1347"/>
                  </a:lnTo>
                  <a:lnTo>
                    <a:pt x="630" y="1358"/>
                  </a:lnTo>
                  <a:lnTo>
                    <a:pt x="635" y="1385"/>
                  </a:lnTo>
                  <a:lnTo>
                    <a:pt x="646" y="1405"/>
                  </a:lnTo>
                  <a:lnTo>
                    <a:pt x="666" y="1418"/>
                  </a:lnTo>
                  <a:lnTo>
                    <a:pt x="688" y="1427"/>
                  </a:lnTo>
                  <a:lnTo>
                    <a:pt x="713" y="1436"/>
                  </a:lnTo>
                  <a:lnTo>
                    <a:pt x="736" y="1446"/>
                  </a:lnTo>
                  <a:lnTo>
                    <a:pt x="759" y="1459"/>
                  </a:lnTo>
                  <a:lnTo>
                    <a:pt x="777" y="1479"/>
                  </a:lnTo>
                  <a:lnTo>
                    <a:pt x="788" y="1490"/>
                  </a:lnTo>
                  <a:lnTo>
                    <a:pt x="797" y="1500"/>
                  </a:lnTo>
                  <a:lnTo>
                    <a:pt x="804" y="1511"/>
                  </a:lnTo>
                  <a:lnTo>
                    <a:pt x="812" y="1524"/>
                  </a:lnTo>
                  <a:lnTo>
                    <a:pt x="819" y="1536"/>
                  </a:lnTo>
                  <a:lnTo>
                    <a:pt x="824" y="1549"/>
                  </a:lnTo>
                  <a:lnTo>
                    <a:pt x="830" y="1563"/>
                  </a:lnTo>
                  <a:lnTo>
                    <a:pt x="835" y="1576"/>
                  </a:lnTo>
                  <a:lnTo>
                    <a:pt x="848" y="1574"/>
                  </a:lnTo>
                  <a:lnTo>
                    <a:pt x="860" y="1569"/>
                  </a:lnTo>
                  <a:lnTo>
                    <a:pt x="869" y="1560"/>
                  </a:lnTo>
                  <a:lnTo>
                    <a:pt x="880" y="1549"/>
                  </a:lnTo>
                  <a:lnTo>
                    <a:pt x="887" y="1538"/>
                  </a:lnTo>
                  <a:lnTo>
                    <a:pt x="896" y="1526"/>
                  </a:lnTo>
                  <a:lnTo>
                    <a:pt x="903" y="1515"/>
                  </a:lnTo>
                  <a:lnTo>
                    <a:pt x="912" y="1502"/>
                  </a:lnTo>
                  <a:lnTo>
                    <a:pt x="930" y="1466"/>
                  </a:lnTo>
                  <a:lnTo>
                    <a:pt x="947" y="1428"/>
                  </a:lnTo>
                  <a:lnTo>
                    <a:pt x="957" y="1391"/>
                  </a:lnTo>
                  <a:lnTo>
                    <a:pt x="963" y="1353"/>
                  </a:lnTo>
                  <a:lnTo>
                    <a:pt x="970" y="1320"/>
                  </a:lnTo>
                  <a:lnTo>
                    <a:pt x="974" y="1286"/>
                  </a:lnTo>
                  <a:lnTo>
                    <a:pt x="977" y="1254"/>
                  </a:lnTo>
                  <a:lnTo>
                    <a:pt x="981" y="1221"/>
                  </a:lnTo>
                  <a:lnTo>
                    <a:pt x="993" y="1212"/>
                  </a:lnTo>
                  <a:lnTo>
                    <a:pt x="1006" y="1203"/>
                  </a:lnTo>
                  <a:lnTo>
                    <a:pt x="1020" y="1196"/>
                  </a:lnTo>
                  <a:lnTo>
                    <a:pt x="1035" y="1189"/>
                  </a:lnTo>
                  <a:lnTo>
                    <a:pt x="1049" y="1184"/>
                  </a:lnTo>
                  <a:lnTo>
                    <a:pt x="1064" y="1178"/>
                  </a:lnTo>
                  <a:lnTo>
                    <a:pt x="1078" y="1175"/>
                  </a:lnTo>
                  <a:lnTo>
                    <a:pt x="1094" y="1171"/>
                  </a:lnTo>
                  <a:lnTo>
                    <a:pt x="1094" y="1155"/>
                  </a:lnTo>
                  <a:lnTo>
                    <a:pt x="1089" y="1128"/>
                  </a:lnTo>
                  <a:lnTo>
                    <a:pt x="1080" y="1103"/>
                  </a:lnTo>
                  <a:lnTo>
                    <a:pt x="1076" y="1092"/>
                  </a:lnTo>
                  <a:lnTo>
                    <a:pt x="1092" y="1088"/>
                  </a:lnTo>
                  <a:lnTo>
                    <a:pt x="1114" y="1087"/>
                  </a:lnTo>
                  <a:lnTo>
                    <a:pt x="1134" y="1087"/>
                  </a:lnTo>
                  <a:lnTo>
                    <a:pt x="1155" y="1088"/>
                  </a:lnTo>
                  <a:lnTo>
                    <a:pt x="1175" y="1092"/>
                  </a:lnTo>
                  <a:lnTo>
                    <a:pt x="1191" y="1094"/>
                  </a:lnTo>
                  <a:lnTo>
                    <a:pt x="1202" y="1097"/>
                  </a:lnTo>
                  <a:lnTo>
                    <a:pt x="1206" y="1097"/>
                  </a:lnTo>
                  <a:lnTo>
                    <a:pt x="1197" y="1069"/>
                  </a:lnTo>
                  <a:lnTo>
                    <a:pt x="1184" y="1040"/>
                  </a:lnTo>
                  <a:lnTo>
                    <a:pt x="1172" y="1013"/>
                  </a:lnTo>
                  <a:lnTo>
                    <a:pt x="1157" y="988"/>
                  </a:lnTo>
                  <a:lnTo>
                    <a:pt x="1139" y="962"/>
                  </a:lnTo>
                  <a:lnTo>
                    <a:pt x="1121" y="939"/>
                  </a:lnTo>
                  <a:lnTo>
                    <a:pt x="1100" y="917"/>
                  </a:lnTo>
                  <a:lnTo>
                    <a:pt x="1074" y="898"/>
                  </a:lnTo>
                  <a:lnTo>
                    <a:pt x="1058" y="883"/>
                  </a:lnTo>
                  <a:lnTo>
                    <a:pt x="1037" y="869"/>
                  </a:lnTo>
                  <a:lnTo>
                    <a:pt x="1013" y="856"/>
                  </a:lnTo>
                  <a:lnTo>
                    <a:pt x="990" y="842"/>
                  </a:lnTo>
                  <a:lnTo>
                    <a:pt x="966" y="831"/>
                  </a:lnTo>
                  <a:lnTo>
                    <a:pt x="947" y="822"/>
                  </a:lnTo>
                  <a:lnTo>
                    <a:pt x="932" y="813"/>
                  </a:lnTo>
                  <a:lnTo>
                    <a:pt x="927" y="809"/>
                  </a:lnTo>
                  <a:lnTo>
                    <a:pt x="941" y="804"/>
                  </a:lnTo>
                  <a:lnTo>
                    <a:pt x="957" y="799"/>
                  </a:lnTo>
                  <a:lnTo>
                    <a:pt x="974" y="793"/>
                  </a:lnTo>
                  <a:lnTo>
                    <a:pt x="990" y="788"/>
                  </a:lnTo>
                  <a:lnTo>
                    <a:pt x="1006" y="784"/>
                  </a:lnTo>
                  <a:lnTo>
                    <a:pt x="1024" y="781"/>
                  </a:lnTo>
                  <a:lnTo>
                    <a:pt x="1040" y="777"/>
                  </a:lnTo>
                  <a:lnTo>
                    <a:pt x="1056" y="773"/>
                  </a:lnTo>
                  <a:lnTo>
                    <a:pt x="1055" y="759"/>
                  </a:lnTo>
                  <a:lnTo>
                    <a:pt x="1053" y="745"/>
                  </a:lnTo>
                  <a:lnTo>
                    <a:pt x="1049" y="728"/>
                  </a:lnTo>
                  <a:lnTo>
                    <a:pt x="1053" y="714"/>
                  </a:lnTo>
                  <a:lnTo>
                    <a:pt x="1069" y="696"/>
                  </a:lnTo>
                  <a:lnTo>
                    <a:pt x="1085" y="682"/>
                  </a:lnTo>
                  <a:lnTo>
                    <a:pt x="1105" y="669"/>
                  </a:lnTo>
                  <a:lnTo>
                    <a:pt x="1127" y="660"/>
                  </a:lnTo>
                  <a:lnTo>
                    <a:pt x="1150" y="653"/>
                  </a:lnTo>
                  <a:lnTo>
                    <a:pt x="1173" y="647"/>
                  </a:lnTo>
                  <a:lnTo>
                    <a:pt x="1197" y="644"/>
                  </a:lnTo>
                  <a:lnTo>
                    <a:pt x="1222" y="640"/>
                  </a:lnTo>
                  <a:lnTo>
                    <a:pt x="1233" y="644"/>
                  </a:lnTo>
                  <a:lnTo>
                    <a:pt x="1245" y="647"/>
                  </a:lnTo>
                  <a:lnTo>
                    <a:pt x="1256" y="649"/>
                  </a:lnTo>
                  <a:lnTo>
                    <a:pt x="1262" y="649"/>
                  </a:lnTo>
                  <a:lnTo>
                    <a:pt x="1254" y="611"/>
                  </a:lnTo>
                  <a:lnTo>
                    <a:pt x="1240" y="577"/>
                  </a:lnTo>
                  <a:lnTo>
                    <a:pt x="1218" y="548"/>
                  </a:lnTo>
                  <a:lnTo>
                    <a:pt x="1191" y="521"/>
                  </a:lnTo>
                  <a:lnTo>
                    <a:pt x="1163" y="498"/>
                  </a:lnTo>
                  <a:lnTo>
                    <a:pt x="1130" y="476"/>
                  </a:lnTo>
                  <a:lnTo>
                    <a:pt x="1096" y="460"/>
                  </a:lnTo>
                  <a:lnTo>
                    <a:pt x="1062" y="444"/>
                  </a:lnTo>
                  <a:lnTo>
                    <a:pt x="1071" y="430"/>
                  </a:lnTo>
                  <a:lnTo>
                    <a:pt x="1083" y="410"/>
                  </a:lnTo>
                  <a:lnTo>
                    <a:pt x="1094" y="390"/>
                  </a:lnTo>
                  <a:lnTo>
                    <a:pt x="1098" y="377"/>
                  </a:lnTo>
                  <a:lnTo>
                    <a:pt x="1082" y="376"/>
                  </a:lnTo>
                  <a:lnTo>
                    <a:pt x="1067" y="374"/>
                  </a:lnTo>
                  <a:lnTo>
                    <a:pt x="1051" y="370"/>
                  </a:lnTo>
                  <a:lnTo>
                    <a:pt x="1035" y="368"/>
                  </a:lnTo>
                  <a:lnTo>
                    <a:pt x="1019" y="367"/>
                  </a:lnTo>
                  <a:lnTo>
                    <a:pt x="1002" y="365"/>
                  </a:lnTo>
                  <a:lnTo>
                    <a:pt x="986" y="365"/>
                  </a:lnTo>
                  <a:lnTo>
                    <a:pt x="970" y="365"/>
                  </a:lnTo>
                  <a:lnTo>
                    <a:pt x="956" y="368"/>
                  </a:lnTo>
                  <a:lnTo>
                    <a:pt x="943" y="370"/>
                  </a:lnTo>
                  <a:lnTo>
                    <a:pt x="929" y="372"/>
                  </a:lnTo>
                  <a:lnTo>
                    <a:pt x="916" y="374"/>
                  </a:lnTo>
                  <a:lnTo>
                    <a:pt x="902" y="374"/>
                  </a:lnTo>
                  <a:lnTo>
                    <a:pt x="889" y="376"/>
                  </a:lnTo>
                  <a:lnTo>
                    <a:pt x="875" y="379"/>
                  </a:lnTo>
                  <a:lnTo>
                    <a:pt x="860" y="383"/>
                  </a:lnTo>
                  <a:lnTo>
                    <a:pt x="853" y="367"/>
                  </a:lnTo>
                  <a:lnTo>
                    <a:pt x="844" y="340"/>
                  </a:lnTo>
                  <a:lnTo>
                    <a:pt x="833" y="305"/>
                  </a:lnTo>
                  <a:lnTo>
                    <a:pt x="824" y="270"/>
                  </a:lnTo>
                  <a:lnTo>
                    <a:pt x="813" y="235"/>
                  </a:lnTo>
                  <a:lnTo>
                    <a:pt x="804" y="207"/>
                  </a:lnTo>
                  <a:lnTo>
                    <a:pt x="799" y="185"/>
                  </a:lnTo>
                  <a:lnTo>
                    <a:pt x="797" y="1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auto">
            <a:xfrm>
              <a:off x="1935" y="1264"/>
              <a:ext cx="305" cy="176"/>
            </a:xfrm>
            <a:custGeom>
              <a:avLst/>
              <a:gdLst/>
              <a:ahLst/>
              <a:cxnLst>
                <a:cxn ang="0">
                  <a:pos x="203" y="195"/>
                </a:cxn>
                <a:cxn ang="0">
                  <a:pos x="203" y="146"/>
                </a:cxn>
                <a:cxn ang="0">
                  <a:pos x="198" y="97"/>
                </a:cxn>
                <a:cxn ang="0">
                  <a:pos x="189" y="49"/>
                </a:cxn>
                <a:cxn ang="0">
                  <a:pos x="176" y="0"/>
                </a:cxn>
                <a:cxn ang="0">
                  <a:pos x="164" y="33"/>
                </a:cxn>
                <a:cxn ang="0">
                  <a:pos x="157" y="65"/>
                </a:cxn>
                <a:cxn ang="0">
                  <a:pos x="149" y="97"/>
                </a:cxn>
                <a:cxn ang="0">
                  <a:pos x="144" y="132"/>
                </a:cxn>
                <a:cxn ang="0">
                  <a:pos x="137" y="164"/>
                </a:cxn>
                <a:cxn ang="0">
                  <a:pos x="126" y="196"/>
                </a:cxn>
                <a:cxn ang="0">
                  <a:pos x="110" y="225"/>
                </a:cxn>
                <a:cxn ang="0">
                  <a:pos x="85" y="254"/>
                </a:cxn>
                <a:cxn ang="0">
                  <a:pos x="76" y="261"/>
                </a:cxn>
                <a:cxn ang="0">
                  <a:pos x="65" y="267"/>
                </a:cxn>
                <a:cxn ang="0">
                  <a:pos x="51" y="274"/>
                </a:cxn>
                <a:cxn ang="0">
                  <a:pos x="38" y="279"/>
                </a:cxn>
                <a:cxn ang="0">
                  <a:pos x="25" y="286"/>
                </a:cxn>
                <a:cxn ang="0">
                  <a:pos x="13" y="290"/>
                </a:cxn>
                <a:cxn ang="0">
                  <a:pos x="6" y="294"/>
                </a:cxn>
                <a:cxn ang="0">
                  <a:pos x="0" y="295"/>
                </a:cxn>
                <a:cxn ang="0">
                  <a:pos x="33" y="304"/>
                </a:cxn>
                <a:cxn ang="0">
                  <a:pos x="65" y="310"/>
                </a:cxn>
                <a:cxn ang="0">
                  <a:pos x="97" y="315"/>
                </a:cxn>
                <a:cxn ang="0">
                  <a:pos x="131" y="321"/>
                </a:cxn>
                <a:cxn ang="0">
                  <a:pos x="164" y="322"/>
                </a:cxn>
                <a:cxn ang="0">
                  <a:pos x="198" y="326"/>
                </a:cxn>
                <a:cxn ang="0">
                  <a:pos x="230" y="326"/>
                </a:cxn>
                <a:cxn ang="0">
                  <a:pos x="265" y="326"/>
                </a:cxn>
                <a:cxn ang="0">
                  <a:pos x="452" y="321"/>
                </a:cxn>
                <a:cxn ang="0">
                  <a:pos x="473" y="321"/>
                </a:cxn>
                <a:cxn ang="0">
                  <a:pos x="493" y="322"/>
                </a:cxn>
                <a:cxn ang="0">
                  <a:pos x="513" y="324"/>
                </a:cxn>
                <a:cxn ang="0">
                  <a:pos x="533" y="328"/>
                </a:cxn>
                <a:cxn ang="0">
                  <a:pos x="553" y="333"/>
                </a:cxn>
                <a:cxn ang="0">
                  <a:pos x="572" y="339"/>
                </a:cxn>
                <a:cxn ang="0">
                  <a:pos x="590" y="346"/>
                </a:cxn>
                <a:cxn ang="0">
                  <a:pos x="610" y="353"/>
                </a:cxn>
                <a:cxn ang="0">
                  <a:pos x="590" y="331"/>
                </a:cxn>
                <a:cxn ang="0">
                  <a:pos x="569" y="310"/>
                </a:cxn>
                <a:cxn ang="0">
                  <a:pos x="544" y="292"/>
                </a:cxn>
                <a:cxn ang="0">
                  <a:pos x="518" y="272"/>
                </a:cxn>
                <a:cxn ang="0">
                  <a:pos x="493" y="256"/>
                </a:cxn>
                <a:cxn ang="0">
                  <a:pos x="466" y="240"/>
                </a:cxn>
                <a:cxn ang="0">
                  <a:pos x="437" y="225"/>
                </a:cxn>
                <a:cxn ang="0">
                  <a:pos x="410" y="213"/>
                </a:cxn>
                <a:cxn ang="0">
                  <a:pos x="412" y="196"/>
                </a:cxn>
                <a:cxn ang="0">
                  <a:pos x="416" y="180"/>
                </a:cxn>
                <a:cxn ang="0">
                  <a:pos x="425" y="168"/>
                </a:cxn>
                <a:cxn ang="0">
                  <a:pos x="437" y="155"/>
                </a:cxn>
                <a:cxn ang="0">
                  <a:pos x="405" y="151"/>
                </a:cxn>
                <a:cxn ang="0">
                  <a:pos x="369" y="153"/>
                </a:cxn>
                <a:cxn ang="0">
                  <a:pos x="329" y="159"/>
                </a:cxn>
                <a:cxn ang="0">
                  <a:pos x="292" y="168"/>
                </a:cxn>
                <a:cxn ang="0">
                  <a:pos x="257" y="177"/>
                </a:cxn>
                <a:cxn ang="0">
                  <a:pos x="229" y="186"/>
                </a:cxn>
                <a:cxn ang="0">
                  <a:pos x="211" y="193"/>
                </a:cxn>
                <a:cxn ang="0">
                  <a:pos x="203" y="195"/>
                </a:cxn>
              </a:cxnLst>
              <a:rect l="0" t="0" r="r" b="b"/>
              <a:pathLst>
                <a:path w="610" h="353">
                  <a:moveTo>
                    <a:pt x="203" y="195"/>
                  </a:moveTo>
                  <a:lnTo>
                    <a:pt x="203" y="146"/>
                  </a:lnTo>
                  <a:lnTo>
                    <a:pt x="198" y="97"/>
                  </a:lnTo>
                  <a:lnTo>
                    <a:pt x="189" y="49"/>
                  </a:lnTo>
                  <a:lnTo>
                    <a:pt x="176" y="0"/>
                  </a:lnTo>
                  <a:lnTo>
                    <a:pt x="164" y="33"/>
                  </a:lnTo>
                  <a:lnTo>
                    <a:pt x="157" y="65"/>
                  </a:lnTo>
                  <a:lnTo>
                    <a:pt x="149" y="97"/>
                  </a:lnTo>
                  <a:lnTo>
                    <a:pt x="144" y="132"/>
                  </a:lnTo>
                  <a:lnTo>
                    <a:pt x="137" y="164"/>
                  </a:lnTo>
                  <a:lnTo>
                    <a:pt x="126" y="196"/>
                  </a:lnTo>
                  <a:lnTo>
                    <a:pt x="110" y="225"/>
                  </a:lnTo>
                  <a:lnTo>
                    <a:pt x="85" y="254"/>
                  </a:lnTo>
                  <a:lnTo>
                    <a:pt x="76" y="261"/>
                  </a:lnTo>
                  <a:lnTo>
                    <a:pt x="65" y="267"/>
                  </a:lnTo>
                  <a:lnTo>
                    <a:pt x="51" y="274"/>
                  </a:lnTo>
                  <a:lnTo>
                    <a:pt x="38" y="279"/>
                  </a:lnTo>
                  <a:lnTo>
                    <a:pt x="25" y="286"/>
                  </a:lnTo>
                  <a:lnTo>
                    <a:pt x="13" y="290"/>
                  </a:lnTo>
                  <a:lnTo>
                    <a:pt x="6" y="294"/>
                  </a:lnTo>
                  <a:lnTo>
                    <a:pt x="0" y="295"/>
                  </a:lnTo>
                  <a:lnTo>
                    <a:pt x="33" y="304"/>
                  </a:lnTo>
                  <a:lnTo>
                    <a:pt x="65" y="310"/>
                  </a:lnTo>
                  <a:lnTo>
                    <a:pt x="97" y="315"/>
                  </a:lnTo>
                  <a:lnTo>
                    <a:pt x="131" y="321"/>
                  </a:lnTo>
                  <a:lnTo>
                    <a:pt x="164" y="322"/>
                  </a:lnTo>
                  <a:lnTo>
                    <a:pt x="198" y="326"/>
                  </a:lnTo>
                  <a:lnTo>
                    <a:pt x="230" y="326"/>
                  </a:lnTo>
                  <a:lnTo>
                    <a:pt x="265" y="326"/>
                  </a:lnTo>
                  <a:lnTo>
                    <a:pt x="452" y="321"/>
                  </a:lnTo>
                  <a:lnTo>
                    <a:pt x="473" y="321"/>
                  </a:lnTo>
                  <a:lnTo>
                    <a:pt x="493" y="322"/>
                  </a:lnTo>
                  <a:lnTo>
                    <a:pt x="513" y="324"/>
                  </a:lnTo>
                  <a:lnTo>
                    <a:pt x="533" y="328"/>
                  </a:lnTo>
                  <a:lnTo>
                    <a:pt x="553" y="333"/>
                  </a:lnTo>
                  <a:lnTo>
                    <a:pt x="572" y="339"/>
                  </a:lnTo>
                  <a:lnTo>
                    <a:pt x="590" y="346"/>
                  </a:lnTo>
                  <a:lnTo>
                    <a:pt x="610" y="353"/>
                  </a:lnTo>
                  <a:lnTo>
                    <a:pt x="590" y="331"/>
                  </a:lnTo>
                  <a:lnTo>
                    <a:pt x="569" y="310"/>
                  </a:lnTo>
                  <a:lnTo>
                    <a:pt x="544" y="292"/>
                  </a:lnTo>
                  <a:lnTo>
                    <a:pt x="518" y="272"/>
                  </a:lnTo>
                  <a:lnTo>
                    <a:pt x="493" y="256"/>
                  </a:lnTo>
                  <a:lnTo>
                    <a:pt x="466" y="240"/>
                  </a:lnTo>
                  <a:lnTo>
                    <a:pt x="437" y="225"/>
                  </a:lnTo>
                  <a:lnTo>
                    <a:pt x="410" y="213"/>
                  </a:lnTo>
                  <a:lnTo>
                    <a:pt x="412" y="196"/>
                  </a:lnTo>
                  <a:lnTo>
                    <a:pt x="416" y="180"/>
                  </a:lnTo>
                  <a:lnTo>
                    <a:pt x="425" y="168"/>
                  </a:lnTo>
                  <a:lnTo>
                    <a:pt x="437" y="155"/>
                  </a:lnTo>
                  <a:lnTo>
                    <a:pt x="405" y="151"/>
                  </a:lnTo>
                  <a:lnTo>
                    <a:pt x="369" y="153"/>
                  </a:lnTo>
                  <a:lnTo>
                    <a:pt x="329" y="159"/>
                  </a:lnTo>
                  <a:lnTo>
                    <a:pt x="292" y="168"/>
                  </a:lnTo>
                  <a:lnTo>
                    <a:pt x="257" y="177"/>
                  </a:lnTo>
                  <a:lnTo>
                    <a:pt x="229" y="186"/>
                  </a:lnTo>
                  <a:lnTo>
                    <a:pt x="211" y="193"/>
                  </a:lnTo>
                  <a:lnTo>
                    <a:pt x="203" y="195"/>
                  </a:lnTo>
                  <a:close/>
                </a:path>
              </a:pathLst>
            </a:custGeom>
            <a:solidFill>
              <a:srgbClr val="FF28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1819" y="1156"/>
              <a:ext cx="64" cy="244"/>
            </a:xfrm>
            <a:custGeom>
              <a:avLst/>
              <a:gdLst/>
              <a:ahLst/>
              <a:cxnLst>
                <a:cxn ang="0">
                  <a:pos x="7" y="18"/>
                </a:cxn>
                <a:cxn ang="0">
                  <a:pos x="2" y="35"/>
                </a:cxn>
                <a:cxn ang="0">
                  <a:pos x="0" y="54"/>
                </a:cxn>
                <a:cxn ang="0">
                  <a:pos x="2" y="72"/>
                </a:cxn>
                <a:cxn ang="0">
                  <a:pos x="2" y="92"/>
                </a:cxn>
                <a:cxn ang="0">
                  <a:pos x="7" y="126"/>
                </a:cxn>
                <a:cxn ang="0">
                  <a:pos x="18" y="179"/>
                </a:cxn>
                <a:cxn ang="0">
                  <a:pos x="32" y="240"/>
                </a:cxn>
                <a:cxn ang="0">
                  <a:pos x="50" y="306"/>
                </a:cxn>
                <a:cxn ang="0">
                  <a:pos x="67" y="367"/>
                </a:cxn>
                <a:cxn ang="0">
                  <a:pos x="81" y="421"/>
                </a:cxn>
                <a:cxn ang="0">
                  <a:pos x="92" y="457"/>
                </a:cxn>
                <a:cxn ang="0">
                  <a:pos x="95" y="472"/>
                </a:cxn>
                <a:cxn ang="0">
                  <a:pos x="130" y="488"/>
                </a:cxn>
                <a:cxn ang="0">
                  <a:pos x="126" y="474"/>
                </a:cxn>
                <a:cxn ang="0">
                  <a:pos x="119" y="438"/>
                </a:cxn>
                <a:cxn ang="0">
                  <a:pos x="108" y="385"/>
                </a:cxn>
                <a:cxn ang="0">
                  <a:pos x="95" y="326"/>
                </a:cxn>
                <a:cxn ang="0">
                  <a:pos x="81" y="267"/>
                </a:cxn>
                <a:cxn ang="0">
                  <a:pos x="70" y="216"/>
                </a:cxn>
                <a:cxn ang="0">
                  <a:pos x="63" y="180"/>
                </a:cxn>
                <a:cxn ang="0">
                  <a:pos x="59" y="166"/>
                </a:cxn>
                <a:cxn ang="0">
                  <a:pos x="59" y="125"/>
                </a:cxn>
                <a:cxn ang="0">
                  <a:pos x="59" y="83"/>
                </a:cxn>
                <a:cxn ang="0">
                  <a:pos x="61" y="42"/>
                </a:cxn>
                <a:cxn ang="0">
                  <a:pos x="74" y="2"/>
                </a:cxn>
                <a:cxn ang="0">
                  <a:pos x="65" y="0"/>
                </a:cxn>
                <a:cxn ang="0">
                  <a:pos x="56" y="0"/>
                </a:cxn>
                <a:cxn ang="0">
                  <a:pos x="47" y="0"/>
                </a:cxn>
                <a:cxn ang="0">
                  <a:pos x="38" y="2"/>
                </a:cxn>
                <a:cxn ang="0">
                  <a:pos x="29" y="4"/>
                </a:cxn>
                <a:cxn ang="0">
                  <a:pos x="20" y="8"/>
                </a:cxn>
                <a:cxn ang="0">
                  <a:pos x="13" y="13"/>
                </a:cxn>
                <a:cxn ang="0">
                  <a:pos x="7" y="18"/>
                </a:cxn>
              </a:cxnLst>
              <a:rect l="0" t="0" r="r" b="b"/>
              <a:pathLst>
                <a:path w="130" h="488">
                  <a:moveTo>
                    <a:pt x="7" y="18"/>
                  </a:moveTo>
                  <a:lnTo>
                    <a:pt x="2" y="35"/>
                  </a:lnTo>
                  <a:lnTo>
                    <a:pt x="0" y="54"/>
                  </a:lnTo>
                  <a:lnTo>
                    <a:pt x="2" y="72"/>
                  </a:lnTo>
                  <a:lnTo>
                    <a:pt x="2" y="92"/>
                  </a:lnTo>
                  <a:lnTo>
                    <a:pt x="7" y="126"/>
                  </a:lnTo>
                  <a:lnTo>
                    <a:pt x="18" y="179"/>
                  </a:lnTo>
                  <a:lnTo>
                    <a:pt x="32" y="240"/>
                  </a:lnTo>
                  <a:lnTo>
                    <a:pt x="50" y="306"/>
                  </a:lnTo>
                  <a:lnTo>
                    <a:pt x="67" y="367"/>
                  </a:lnTo>
                  <a:lnTo>
                    <a:pt x="81" y="421"/>
                  </a:lnTo>
                  <a:lnTo>
                    <a:pt x="92" y="457"/>
                  </a:lnTo>
                  <a:lnTo>
                    <a:pt x="95" y="472"/>
                  </a:lnTo>
                  <a:lnTo>
                    <a:pt x="130" y="488"/>
                  </a:lnTo>
                  <a:lnTo>
                    <a:pt x="126" y="474"/>
                  </a:lnTo>
                  <a:lnTo>
                    <a:pt x="119" y="438"/>
                  </a:lnTo>
                  <a:lnTo>
                    <a:pt x="108" y="385"/>
                  </a:lnTo>
                  <a:lnTo>
                    <a:pt x="95" y="326"/>
                  </a:lnTo>
                  <a:lnTo>
                    <a:pt x="81" y="267"/>
                  </a:lnTo>
                  <a:lnTo>
                    <a:pt x="70" y="216"/>
                  </a:lnTo>
                  <a:lnTo>
                    <a:pt x="63" y="180"/>
                  </a:lnTo>
                  <a:lnTo>
                    <a:pt x="59" y="166"/>
                  </a:lnTo>
                  <a:lnTo>
                    <a:pt x="59" y="125"/>
                  </a:lnTo>
                  <a:lnTo>
                    <a:pt x="59" y="83"/>
                  </a:lnTo>
                  <a:lnTo>
                    <a:pt x="61" y="42"/>
                  </a:lnTo>
                  <a:lnTo>
                    <a:pt x="74" y="2"/>
                  </a:lnTo>
                  <a:lnTo>
                    <a:pt x="65" y="0"/>
                  </a:lnTo>
                  <a:lnTo>
                    <a:pt x="56" y="0"/>
                  </a:lnTo>
                  <a:lnTo>
                    <a:pt x="47" y="0"/>
                  </a:lnTo>
                  <a:lnTo>
                    <a:pt x="38" y="2"/>
                  </a:lnTo>
                  <a:lnTo>
                    <a:pt x="29" y="4"/>
                  </a:lnTo>
                  <a:lnTo>
                    <a:pt x="20" y="8"/>
                  </a:lnTo>
                  <a:lnTo>
                    <a:pt x="13" y="13"/>
                  </a:lnTo>
                  <a:lnTo>
                    <a:pt x="7" y="18"/>
                  </a:lnTo>
                  <a:close/>
                </a:path>
              </a:pathLst>
            </a:custGeom>
            <a:solidFill>
              <a:srgbClr val="FF28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1904" y="1258"/>
              <a:ext cx="103" cy="145"/>
            </a:xfrm>
            <a:custGeom>
              <a:avLst/>
              <a:gdLst/>
              <a:ahLst/>
              <a:cxnLst>
                <a:cxn ang="0">
                  <a:pos x="86" y="118"/>
                </a:cxn>
                <a:cxn ang="0">
                  <a:pos x="77" y="116"/>
                </a:cxn>
                <a:cxn ang="0">
                  <a:pos x="68" y="113"/>
                </a:cxn>
                <a:cxn ang="0">
                  <a:pos x="61" y="107"/>
                </a:cxn>
                <a:cxn ang="0">
                  <a:pos x="52" y="102"/>
                </a:cxn>
                <a:cxn ang="0">
                  <a:pos x="45" y="131"/>
                </a:cxn>
                <a:cxn ang="0">
                  <a:pos x="32" y="185"/>
                </a:cxn>
                <a:cxn ang="0">
                  <a:pos x="18" y="244"/>
                </a:cxn>
                <a:cxn ang="0">
                  <a:pos x="0" y="289"/>
                </a:cxn>
                <a:cxn ang="0">
                  <a:pos x="29" y="286"/>
                </a:cxn>
                <a:cxn ang="0">
                  <a:pos x="56" y="277"/>
                </a:cxn>
                <a:cxn ang="0">
                  <a:pos x="81" y="264"/>
                </a:cxn>
                <a:cxn ang="0">
                  <a:pos x="103" y="250"/>
                </a:cxn>
                <a:cxn ang="0">
                  <a:pos x="122" y="232"/>
                </a:cxn>
                <a:cxn ang="0">
                  <a:pos x="140" y="210"/>
                </a:cxn>
                <a:cxn ang="0">
                  <a:pos x="155" y="187"/>
                </a:cxn>
                <a:cxn ang="0">
                  <a:pos x="169" y="161"/>
                </a:cxn>
                <a:cxn ang="0">
                  <a:pos x="178" y="120"/>
                </a:cxn>
                <a:cxn ang="0">
                  <a:pos x="185" y="80"/>
                </a:cxn>
                <a:cxn ang="0">
                  <a:pos x="194" y="39"/>
                </a:cxn>
                <a:cxn ang="0">
                  <a:pos x="205" y="0"/>
                </a:cxn>
                <a:cxn ang="0">
                  <a:pos x="189" y="10"/>
                </a:cxn>
                <a:cxn ang="0">
                  <a:pos x="173" y="25"/>
                </a:cxn>
                <a:cxn ang="0">
                  <a:pos x="157" y="37"/>
                </a:cxn>
                <a:cxn ang="0">
                  <a:pos x="142" y="53"/>
                </a:cxn>
                <a:cxn ang="0">
                  <a:pos x="128" y="68"/>
                </a:cxn>
                <a:cxn ang="0">
                  <a:pos x="113" y="84"/>
                </a:cxn>
                <a:cxn ang="0">
                  <a:pos x="101" y="102"/>
                </a:cxn>
                <a:cxn ang="0">
                  <a:pos x="86" y="118"/>
                </a:cxn>
              </a:cxnLst>
              <a:rect l="0" t="0" r="r" b="b"/>
              <a:pathLst>
                <a:path w="205" h="289">
                  <a:moveTo>
                    <a:pt x="86" y="118"/>
                  </a:moveTo>
                  <a:lnTo>
                    <a:pt x="77" y="116"/>
                  </a:lnTo>
                  <a:lnTo>
                    <a:pt x="68" y="113"/>
                  </a:lnTo>
                  <a:lnTo>
                    <a:pt x="61" y="107"/>
                  </a:lnTo>
                  <a:lnTo>
                    <a:pt x="52" y="102"/>
                  </a:lnTo>
                  <a:lnTo>
                    <a:pt x="45" y="131"/>
                  </a:lnTo>
                  <a:lnTo>
                    <a:pt x="32" y="185"/>
                  </a:lnTo>
                  <a:lnTo>
                    <a:pt x="18" y="244"/>
                  </a:lnTo>
                  <a:lnTo>
                    <a:pt x="0" y="289"/>
                  </a:lnTo>
                  <a:lnTo>
                    <a:pt x="29" y="286"/>
                  </a:lnTo>
                  <a:lnTo>
                    <a:pt x="56" y="277"/>
                  </a:lnTo>
                  <a:lnTo>
                    <a:pt x="81" y="264"/>
                  </a:lnTo>
                  <a:lnTo>
                    <a:pt x="103" y="250"/>
                  </a:lnTo>
                  <a:lnTo>
                    <a:pt x="122" y="232"/>
                  </a:lnTo>
                  <a:lnTo>
                    <a:pt x="140" y="210"/>
                  </a:lnTo>
                  <a:lnTo>
                    <a:pt x="155" y="187"/>
                  </a:lnTo>
                  <a:lnTo>
                    <a:pt x="169" y="161"/>
                  </a:lnTo>
                  <a:lnTo>
                    <a:pt x="178" y="120"/>
                  </a:lnTo>
                  <a:lnTo>
                    <a:pt x="185" y="80"/>
                  </a:lnTo>
                  <a:lnTo>
                    <a:pt x="194" y="39"/>
                  </a:lnTo>
                  <a:lnTo>
                    <a:pt x="205" y="0"/>
                  </a:lnTo>
                  <a:lnTo>
                    <a:pt x="189" y="10"/>
                  </a:lnTo>
                  <a:lnTo>
                    <a:pt x="173" y="25"/>
                  </a:lnTo>
                  <a:lnTo>
                    <a:pt x="157" y="37"/>
                  </a:lnTo>
                  <a:lnTo>
                    <a:pt x="142" y="53"/>
                  </a:lnTo>
                  <a:lnTo>
                    <a:pt x="128" y="68"/>
                  </a:lnTo>
                  <a:lnTo>
                    <a:pt x="113" y="84"/>
                  </a:lnTo>
                  <a:lnTo>
                    <a:pt x="101" y="102"/>
                  </a:lnTo>
                  <a:lnTo>
                    <a:pt x="86" y="118"/>
                  </a:lnTo>
                  <a:close/>
                </a:path>
              </a:pathLst>
            </a:custGeom>
            <a:solidFill>
              <a:srgbClr val="FF28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2042" y="1373"/>
              <a:ext cx="117" cy="38"/>
            </a:xfrm>
            <a:custGeom>
              <a:avLst/>
              <a:gdLst/>
              <a:ahLst/>
              <a:cxnLst>
                <a:cxn ang="0">
                  <a:pos x="117" y="0"/>
                </a:cxn>
                <a:cxn ang="0">
                  <a:pos x="101" y="7"/>
                </a:cxn>
                <a:cxn ang="0">
                  <a:pos x="83" y="14"/>
                </a:cxn>
                <a:cxn ang="0">
                  <a:pos x="67" y="21"/>
                </a:cxn>
                <a:cxn ang="0">
                  <a:pos x="51" y="29"/>
                </a:cxn>
                <a:cxn ang="0">
                  <a:pos x="36" y="38"/>
                </a:cxn>
                <a:cxn ang="0">
                  <a:pos x="24" y="48"/>
                </a:cxn>
                <a:cxn ang="0">
                  <a:pos x="11" y="61"/>
                </a:cxn>
                <a:cxn ang="0">
                  <a:pos x="0" y="75"/>
                </a:cxn>
                <a:cxn ang="0">
                  <a:pos x="11" y="75"/>
                </a:cxn>
                <a:cxn ang="0">
                  <a:pos x="36" y="75"/>
                </a:cxn>
                <a:cxn ang="0">
                  <a:pos x="74" y="75"/>
                </a:cxn>
                <a:cxn ang="0">
                  <a:pos x="115" y="75"/>
                </a:cxn>
                <a:cxn ang="0">
                  <a:pos x="159" y="75"/>
                </a:cxn>
                <a:cxn ang="0">
                  <a:pos x="196" y="75"/>
                </a:cxn>
                <a:cxn ang="0">
                  <a:pos x="223" y="74"/>
                </a:cxn>
                <a:cxn ang="0">
                  <a:pos x="234" y="70"/>
                </a:cxn>
                <a:cxn ang="0">
                  <a:pos x="229" y="61"/>
                </a:cxn>
                <a:cxn ang="0">
                  <a:pos x="218" y="48"/>
                </a:cxn>
                <a:cxn ang="0">
                  <a:pos x="202" y="38"/>
                </a:cxn>
                <a:cxn ang="0">
                  <a:pos x="184" y="27"/>
                </a:cxn>
                <a:cxn ang="0">
                  <a:pos x="164" y="16"/>
                </a:cxn>
                <a:cxn ang="0">
                  <a:pos x="146" y="7"/>
                </a:cxn>
                <a:cxn ang="0">
                  <a:pos x="130" y="2"/>
                </a:cxn>
                <a:cxn ang="0">
                  <a:pos x="117" y="0"/>
                </a:cxn>
              </a:cxnLst>
              <a:rect l="0" t="0" r="r" b="b"/>
              <a:pathLst>
                <a:path w="234" h="75">
                  <a:moveTo>
                    <a:pt x="117" y="0"/>
                  </a:moveTo>
                  <a:lnTo>
                    <a:pt x="101" y="7"/>
                  </a:lnTo>
                  <a:lnTo>
                    <a:pt x="83" y="14"/>
                  </a:lnTo>
                  <a:lnTo>
                    <a:pt x="67" y="21"/>
                  </a:lnTo>
                  <a:lnTo>
                    <a:pt x="51" y="29"/>
                  </a:lnTo>
                  <a:lnTo>
                    <a:pt x="36" y="38"/>
                  </a:lnTo>
                  <a:lnTo>
                    <a:pt x="24" y="48"/>
                  </a:lnTo>
                  <a:lnTo>
                    <a:pt x="11" y="61"/>
                  </a:lnTo>
                  <a:lnTo>
                    <a:pt x="0" y="75"/>
                  </a:lnTo>
                  <a:lnTo>
                    <a:pt x="11" y="75"/>
                  </a:lnTo>
                  <a:lnTo>
                    <a:pt x="36" y="75"/>
                  </a:lnTo>
                  <a:lnTo>
                    <a:pt x="74" y="75"/>
                  </a:lnTo>
                  <a:lnTo>
                    <a:pt x="115" y="75"/>
                  </a:lnTo>
                  <a:lnTo>
                    <a:pt x="159" y="75"/>
                  </a:lnTo>
                  <a:lnTo>
                    <a:pt x="196" y="75"/>
                  </a:lnTo>
                  <a:lnTo>
                    <a:pt x="223" y="74"/>
                  </a:lnTo>
                  <a:lnTo>
                    <a:pt x="234" y="70"/>
                  </a:lnTo>
                  <a:lnTo>
                    <a:pt x="229" y="61"/>
                  </a:lnTo>
                  <a:lnTo>
                    <a:pt x="218" y="48"/>
                  </a:lnTo>
                  <a:lnTo>
                    <a:pt x="202" y="38"/>
                  </a:lnTo>
                  <a:lnTo>
                    <a:pt x="184" y="27"/>
                  </a:lnTo>
                  <a:lnTo>
                    <a:pt x="164" y="16"/>
                  </a:lnTo>
                  <a:lnTo>
                    <a:pt x="146" y="7"/>
                  </a:lnTo>
                  <a:lnTo>
                    <a:pt x="130" y="2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1890" y="1417"/>
              <a:ext cx="324" cy="474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0" y="2"/>
                </a:cxn>
                <a:cxn ang="0">
                  <a:pos x="266" y="607"/>
                </a:cxn>
                <a:cxn ang="0">
                  <a:pos x="279" y="652"/>
                </a:cxn>
                <a:cxn ang="0">
                  <a:pos x="306" y="756"/>
                </a:cxn>
                <a:cxn ang="0">
                  <a:pos x="335" y="869"/>
                </a:cxn>
                <a:cxn ang="0">
                  <a:pos x="351" y="949"/>
                </a:cxn>
                <a:cxn ang="0">
                  <a:pos x="387" y="873"/>
                </a:cxn>
                <a:cxn ang="0">
                  <a:pos x="409" y="794"/>
                </a:cxn>
                <a:cxn ang="0">
                  <a:pos x="421" y="713"/>
                </a:cxn>
                <a:cxn ang="0">
                  <a:pos x="432" y="630"/>
                </a:cxn>
                <a:cxn ang="0">
                  <a:pos x="445" y="619"/>
                </a:cxn>
                <a:cxn ang="0">
                  <a:pos x="473" y="605"/>
                </a:cxn>
                <a:cxn ang="0">
                  <a:pos x="508" y="592"/>
                </a:cxn>
                <a:cxn ang="0">
                  <a:pos x="538" y="587"/>
                </a:cxn>
                <a:cxn ang="0">
                  <a:pos x="527" y="549"/>
                </a:cxn>
                <a:cxn ang="0">
                  <a:pos x="513" y="513"/>
                </a:cxn>
                <a:cxn ang="0">
                  <a:pos x="527" y="504"/>
                </a:cxn>
                <a:cxn ang="0">
                  <a:pos x="544" y="497"/>
                </a:cxn>
                <a:cxn ang="0">
                  <a:pos x="560" y="492"/>
                </a:cxn>
                <a:cxn ang="0">
                  <a:pos x="578" y="488"/>
                </a:cxn>
                <a:cxn ang="0">
                  <a:pos x="596" y="492"/>
                </a:cxn>
                <a:cxn ang="0">
                  <a:pos x="614" y="493"/>
                </a:cxn>
                <a:cxn ang="0">
                  <a:pos x="632" y="495"/>
                </a:cxn>
                <a:cxn ang="0">
                  <a:pos x="650" y="499"/>
                </a:cxn>
                <a:cxn ang="0">
                  <a:pos x="634" y="474"/>
                </a:cxn>
                <a:cxn ang="0">
                  <a:pos x="614" y="448"/>
                </a:cxn>
                <a:cxn ang="0">
                  <a:pos x="583" y="412"/>
                </a:cxn>
                <a:cxn ang="0">
                  <a:pos x="542" y="378"/>
                </a:cxn>
                <a:cxn ang="0">
                  <a:pos x="493" y="348"/>
                </a:cxn>
                <a:cxn ang="0">
                  <a:pos x="445" y="321"/>
                </a:cxn>
                <a:cxn ang="0">
                  <a:pos x="398" y="295"/>
                </a:cxn>
                <a:cxn ang="0">
                  <a:pos x="358" y="277"/>
                </a:cxn>
                <a:cxn ang="0">
                  <a:pos x="331" y="265"/>
                </a:cxn>
                <a:cxn ang="0">
                  <a:pos x="322" y="258"/>
                </a:cxn>
                <a:cxn ang="0">
                  <a:pos x="347" y="234"/>
                </a:cxn>
                <a:cxn ang="0">
                  <a:pos x="380" y="220"/>
                </a:cxn>
                <a:cxn ang="0">
                  <a:pos x="416" y="209"/>
                </a:cxn>
                <a:cxn ang="0">
                  <a:pos x="452" y="198"/>
                </a:cxn>
                <a:cxn ang="0">
                  <a:pos x="475" y="195"/>
                </a:cxn>
                <a:cxn ang="0">
                  <a:pos x="499" y="195"/>
                </a:cxn>
                <a:cxn ang="0">
                  <a:pos x="490" y="173"/>
                </a:cxn>
                <a:cxn ang="0">
                  <a:pos x="488" y="150"/>
                </a:cxn>
                <a:cxn ang="0">
                  <a:pos x="515" y="112"/>
                </a:cxn>
                <a:cxn ang="0">
                  <a:pos x="553" y="87"/>
                </a:cxn>
                <a:cxn ang="0">
                  <a:pos x="596" y="70"/>
                </a:cxn>
                <a:cxn ang="0">
                  <a:pos x="643" y="61"/>
                </a:cxn>
                <a:cxn ang="0">
                  <a:pos x="581" y="47"/>
                </a:cxn>
                <a:cxn ang="0">
                  <a:pos x="520" y="42"/>
                </a:cxn>
                <a:cxn ang="0">
                  <a:pos x="457" y="42"/>
                </a:cxn>
                <a:cxn ang="0">
                  <a:pos x="392" y="45"/>
                </a:cxn>
                <a:cxn ang="0">
                  <a:pos x="329" y="51"/>
                </a:cxn>
                <a:cxn ang="0">
                  <a:pos x="266" y="52"/>
                </a:cxn>
                <a:cxn ang="0">
                  <a:pos x="203" y="49"/>
                </a:cxn>
                <a:cxn ang="0">
                  <a:pos x="142" y="38"/>
                </a:cxn>
              </a:cxnLst>
              <a:rect l="0" t="0" r="r" b="b"/>
              <a:pathLst>
                <a:path w="650" h="949">
                  <a:moveTo>
                    <a:pt x="142" y="38"/>
                  </a:moveTo>
                  <a:lnTo>
                    <a:pt x="4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151" y="317"/>
                  </a:lnTo>
                  <a:lnTo>
                    <a:pt x="266" y="607"/>
                  </a:lnTo>
                  <a:lnTo>
                    <a:pt x="270" y="619"/>
                  </a:lnTo>
                  <a:lnTo>
                    <a:pt x="279" y="652"/>
                  </a:lnTo>
                  <a:lnTo>
                    <a:pt x="292" y="698"/>
                  </a:lnTo>
                  <a:lnTo>
                    <a:pt x="306" y="756"/>
                  </a:lnTo>
                  <a:lnTo>
                    <a:pt x="320" y="814"/>
                  </a:lnTo>
                  <a:lnTo>
                    <a:pt x="335" y="869"/>
                  </a:lnTo>
                  <a:lnTo>
                    <a:pt x="346" y="916"/>
                  </a:lnTo>
                  <a:lnTo>
                    <a:pt x="351" y="949"/>
                  </a:lnTo>
                  <a:lnTo>
                    <a:pt x="371" y="911"/>
                  </a:lnTo>
                  <a:lnTo>
                    <a:pt x="387" y="873"/>
                  </a:lnTo>
                  <a:lnTo>
                    <a:pt x="400" y="833"/>
                  </a:lnTo>
                  <a:lnTo>
                    <a:pt x="409" y="794"/>
                  </a:lnTo>
                  <a:lnTo>
                    <a:pt x="416" y="752"/>
                  </a:lnTo>
                  <a:lnTo>
                    <a:pt x="421" y="713"/>
                  </a:lnTo>
                  <a:lnTo>
                    <a:pt x="427" y="671"/>
                  </a:lnTo>
                  <a:lnTo>
                    <a:pt x="432" y="630"/>
                  </a:lnTo>
                  <a:lnTo>
                    <a:pt x="436" y="625"/>
                  </a:lnTo>
                  <a:lnTo>
                    <a:pt x="445" y="619"/>
                  </a:lnTo>
                  <a:lnTo>
                    <a:pt x="457" y="612"/>
                  </a:lnTo>
                  <a:lnTo>
                    <a:pt x="473" y="605"/>
                  </a:lnTo>
                  <a:lnTo>
                    <a:pt x="490" y="598"/>
                  </a:lnTo>
                  <a:lnTo>
                    <a:pt x="508" y="592"/>
                  </a:lnTo>
                  <a:lnTo>
                    <a:pt x="524" y="589"/>
                  </a:lnTo>
                  <a:lnTo>
                    <a:pt x="538" y="587"/>
                  </a:lnTo>
                  <a:lnTo>
                    <a:pt x="535" y="567"/>
                  </a:lnTo>
                  <a:lnTo>
                    <a:pt x="527" y="549"/>
                  </a:lnTo>
                  <a:lnTo>
                    <a:pt x="518" y="531"/>
                  </a:lnTo>
                  <a:lnTo>
                    <a:pt x="513" y="513"/>
                  </a:lnTo>
                  <a:lnTo>
                    <a:pt x="520" y="508"/>
                  </a:lnTo>
                  <a:lnTo>
                    <a:pt x="527" y="504"/>
                  </a:lnTo>
                  <a:lnTo>
                    <a:pt x="535" y="501"/>
                  </a:lnTo>
                  <a:lnTo>
                    <a:pt x="544" y="497"/>
                  </a:lnTo>
                  <a:lnTo>
                    <a:pt x="551" y="493"/>
                  </a:lnTo>
                  <a:lnTo>
                    <a:pt x="560" y="492"/>
                  </a:lnTo>
                  <a:lnTo>
                    <a:pt x="569" y="490"/>
                  </a:lnTo>
                  <a:lnTo>
                    <a:pt x="578" y="488"/>
                  </a:lnTo>
                  <a:lnTo>
                    <a:pt x="587" y="490"/>
                  </a:lnTo>
                  <a:lnTo>
                    <a:pt x="596" y="492"/>
                  </a:lnTo>
                  <a:lnTo>
                    <a:pt x="605" y="493"/>
                  </a:lnTo>
                  <a:lnTo>
                    <a:pt x="614" y="493"/>
                  </a:lnTo>
                  <a:lnTo>
                    <a:pt x="623" y="493"/>
                  </a:lnTo>
                  <a:lnTo>
                    <a:pt x="632" y="495"/>
                  </a:lnTo>
                  <a:lnTo>
                    <a:pt x="641" y="497"/>
                  </a:lnTo>
                  <a:lnTo>
                    <a:pt x="650" y="499"/>
                  </a:lnTo>
                  <a:lnTo>
                    <a:pt x="643" y="484"/>
                  </a:lnTo>
                  <a:lnTo>
                    <a:pt x="634" y="474"/>
                  </a:lnTo>
                  <a:lnTo>
                    <a:pt x="623" y="461"/>
                  </a:lnTo>
                  <a:lnTo>
                    <a:pt x="614" y="448"/>
                  </a:lnTo>
                  <a:lnTo>
                    <a:pt x="599" y="430"/>
                  </a:lnTo>
                  <a:lnTo>
                    <a:pt x="583" y="412"/>
                  </a:lnTo>
                  <a:lnTo>
                    <a:pt x="563" y="396"/>
                  </a:lnTo>
                  <a:lnTo>
                    <a:pt x="542" y="378"/>
                  </a:lnTo>
                  <a:lnTo>
                    <a:pt x="518" y="362"/>
                  </a:lnTo>
                  <a:lnTo>
                    <a:pt x="493" y="348"/>
                  </a:lnTo>
                  <a:lnTo>
                    <a:pt x="468" y="333"/>
                  </a:lnTo>
                  <a:lnTo>
                    <a:pt x="445" y="321"/>
                  </a:lnTo>
                  <a:lnTo>
                    <a:pt x="419" y="308"/>
                  </a:lnTo>
                  <a:lnTo>
                    <a:pt x="398" y="295"/>
                  </a:lnTo>
                  <a:lnTo>
                    <a:pt x="376" y="286"/>
                  </a:lnTo>
                  <a:lnTo>
                    <a:pt x="358" y="277"/>
                  </a:lnTo>
                  <a:lnTo>
                    <a:pt x="344" y="270"/>
                  </a:lnTo>
                  <a:lnTo>
                    <a:pt x="331" y="265"/>
                  </a:lnTo>
                  <a:lnTo>
                    <a:pt x="324" y="259"/>
                  </a:lnTo>
                  <a:lnTo>
                    <a:pt x="322" y="258"/>
                  </a:lnTo>
                  <a:lnTo>
                    <a:pt x="335" y="245"/>
                  </a:lnTo>
                  <a:lnTo>
                    <a:pt x="347" y="234"/>
                  </a:lnTo>
                  <a:lnTo>
                    <a:pt x="364" y="225"/>
                  </a:lnTo>
                  <a:lnTo>
                    <a:pt x="380" y="220"/>
                  </a:lnTo>
                  <a:lnTo>
                    <a:pt x="398" y="214"/>
                  </a:lnTo>
                  <a:lnTo>
                    <a:pt x="416" y="209"/>
                  </a:lnTo>
                  <a:lnTo>
                    <a:pt x="434" y="204"/>
                  </a:lnTo>
                  <a:lnTo>
                    <a:pt x="452" y="198"/>
                  </a:lnTo>
                  <a:lnTo>
                    <a:pt x="464" y="196"/>
                  </a:lnTo>
                  <a:lnTo>
                    <a:pt x="475" y="195"/>
                  </a:lnTo>
                  <a:lnTo>
                    <a:pt x="486" y="195"/>
                  </a:lnTo>
                  <a:lnTo>
                    <a:pt x="499" y="195"/>
                  </a:lnTo>
                  <a:lnTo>
                    <a:pt x="493" y="184"/>
                  </a:lnTo>
                  <a:lnTo>
                    <a:pt x="490" y="173"/>
                  </a:lnTo>
                  <a:lnTo>
                    <a:pt x="486" y="160"/>
                  </a:lnTo>
                  <a:lnTo>
                    <a:pt x="488" y="150"/>
                  </a:lnTo>
                  <a:lnTo>
                    <a:pt x="500" y="128"/>
                  </a:lnTo>
                  <a:lnTo>
                    <a:pt x="515" y="112"/>
                  </a:lnTo>
                  <a:lnTo>
                    <a:pt x="533" y="97"/>
                  </a:lnTo>
                  <a:lnTo>
                    <a:pt x="553" y="87"/>
                  </a:lnTo>
                  <a:lnTo>
                    <a:pt x="572" y="78"/>
                  </a:lnTo>
                  <a:lnTo>
                    <a:pt x="596" y="70"/>
                  </a:lnTo>
                  <a:lnTo>
                    <a:pt x="619" y="65"/>
                  </a:lnTo>
                  <a:lnTo>
                    <a:pt x="643" y="61"/>
                  </a:lnTo>
                  <a:lnTo>
                    <a:pt x="612" y="52"/>
                  </a:lnTo>
                  <a:lnTo>
                    <a:pt x="581" y="47"/>
                  </a:lnTo>
                  <a:lnTo>
                    <a:pt x="551" y="43"/>
                  </a:lnTo>
                  <a:lnTo>
                    <a:pt x="520" y="42"/>
                  </a:lnTo>
                  <a:lnTo>
                    <a:pt x="488" y="42"/>
                  </a:lnTo>
                  <a:lnTo>
                    <a:pt x="457" y="42"/>
                  </a:lnTo>
                  <a:lnTo>
                    <a:pt x="425" y="43"/>
                  </a:lnTo>
                  <a:lnTo>
                    <a:pt x="392" y="45"/>
                  </a:lnTo>
                  <a:lnTo>
                    <a:pt x="362" y="49"/>
                  </a:lnTo>
                  <a:lnTo>
                    <a:pt x="329" y="51"/>
                  </a:lnTo>
                  <a:lnTo>
                    <a:pt x="297" y="52"/>
                  </a:lnTo>
                  <a:lnTo>
                    <a:pt x="266" y="52"/>
                  </a:lnTo>
                  <a:lnTo>
                    <a:pt x="234" y="52"/>
                  </a:lnTo>
                  <a:lnTo>
                    <a:pt x="203" y="49"/>
                  </a:lnTo>
                  <a:lnTo>
                    <a:pt x="173" y="45"/>
                  </a:lnTo>
                  <a:lnTo>
                    <a:pt x="142" y="38"/>
                  </a:lnTo>
                  <a:close/>
                </a:path>
              </a:pathLst>
            </a:custGeom>
            <a:solidFill>
              <a:srgbClr val="FF28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1690" y="1398"/>
              <a:ext cx="182" cy="66"/>
            </a:xfrm>
            <a:custGeom>
              <a:avLst/>
              <a:gdLst/>
              <a:ahLst/>
              <a:cxnLst>
                <a:cxn ang="0">
                  <a:pos x="217" y="0"/>
                </a:cxn>
                <a:cxn ang="0">
                  <a:pos x="205" y="17"/>
                </a:cxn>
                <a:cxn ang="0">
                  <a:pos x="192" y="33"/>
                </a:cxn>
                <a:cxn ang="0">
                  <a:pos x="174" y="51"/>
                </a:cxn>
                <a:cxn ang="0">
                  <a:pos x="154" y="67"/>
                </a:cxn>
                <a:cxn ang="0">
                  <a:pos x="131" y="83"/>
                </a:cxn>
                <a:cxn ang="0">
                  <a:pos x="102" y="98"/>
                </a:cxn>
                <a:cxn ang="0">
                  <a:pos x="68" y="112"/>
                </a:cxn>
                <a:cxn ang="0">
                  <a:pos x="28" y="123"/>
                </a:cxn>
                <a:cxn ang="0">
                  <a:pos x="0" y="130"/>
                </a:cxn>
                <a:cxn ang="0">
                  <a:pos x="19" y="132"/>
                </a:cxn>
                <a:cxn ang="0">
                  <a:pos x="41" y="134"/>
                </a:cxn>
                <a:cxn ang="0">
                  <a:pos x="63" y="134"/>
                </a:cxn>
                <a:cxn ang="0">
                  <a:pos x="84" y="134"/>
                </a:cxn>
                <a:cxn ang="0">
                  <a:pos x="106" y="132"/>
                </a:cxn>
                <a:cxn ang="0">
                  <a:pos x="129" y="130"/>
                </a:cxn>
                <a:cxn ang="0">
                  <a:pos x="151" y="126"/>
                </a:cxn>
                <a:cxn ang="0">
                  <a:pos x="172" y="123"/>
                </a:cxn>
                <a:cxn ang="0">
                  <a:pos x="194" y="117"/>
                </a:cxn>
                <a:cxn ang="0">
                  <a:pos x="216" y="112"/>
                </a:cxn>
                <a:cxn ang="0">
                  <a:pos x="237" y="107"/>
                </a:cxn>
                <a:cxn ang="0">
                  <a:pos x="257" y="99"/>
                </a:cxn>
                <a:cxn ang="0">
                  <a:pos x="279" y="92"/>
                </a:cxn>
                <a:cxn ang="0">
                  <a:pos x="298" y="83"/>
                </a:cxn>
                <a:cxn ang="0">
                  <a:pos x="316" y="74"/>
                </a:cxn>
                <a:cxn ang="0">
                  <a:pos x="334" y="63"/>
                </a:cxn>
                <a:cxn ang="0">
                  <a:pos x="342" y="56"/>
                </a:cxn>
                <a:cxn ang="0">
                  <a:pos x="351" y="51"/>
                </a:cxn>
                <a:cxn ang="0">
                  <a:pos x="360" y="45"/>
                </a:cxn>
                <a:cxn ang="0">
                  <a:pos x="363" y="38"/>
                </a:cxn>
                <a:cxn ang="0">
                  <a:pos x="345" y="36"/>
                </a:cxn>
                <a:cxn ang="0">
                  <a:pos x="325" y="35"/>
                </a:cxn>
                <a:cxn ang="0">
                  <a:pos x="307" y="29"/>
                </a:cxn>
                <a:cxn ang="0">
                  <a:pos x="289" y="24"/>
                </a:cxn>
                <a:cxn ang="0">
                  <a:pos x="271" y="17"/>
                </a:cxn>
                <a:cxn ang="0">
                  <a:pos x="253" y="11"/>
                </a:cxn>
                <a:cxn ang="0">
                  <a:pos x="235" y="6"/>
                </a:cxn>
                <a:cxn ang="0">
                  <a:pos x="217" y="0"/>
                </a:cxn>
              </a:cxnLst>
              <a:rect l="0" t="0" r="r" b="b"/>
              <a:pathLst>
                <a:path w="363" h="134">
                  <a:moveTo>
                    <a:pt x="217" y="0"/>
                  </a:moveTo>
                  <a:lnTo>
                    <a:pt x="205" y="17"/>
                  </a:lnTo>
                  <a:lnTo>
                    <a:pt x="192" y="33"/>
                  </a:lnTo>
                  <a:lnTo>
                    <a:pt x="174" y="51"/>
                  </a:lnTo>
                  <a:lnTo>
                    <a:pt x="154" y="67"/>
                  </a:lnTo>
                  <a:lnTo>
                    <a:pt x="131" y="83"/>
                  </a:lnTo>
                  <a:lnTo>
                    <a:pt x="102" y="98"/>
                  </a:lnTo>
                  <a:lnTo>
                    <a:pt x="68" y="112"/>
                  </a:lnTo>
                  <a:lnTo>
                    <a:pt x="28" y="123"/>
                  </a:lnTo>
                  <a:lnTo>
                    <a:pt x="0" y="130"/>
                  </a:lnTo>
                  <a:lnTo>
                    <a:pt x="19" y="132"/>
                  </a:lnTo>
                  <a:lnTo>
                    <a:pt x="41" y="134"/>
                  </a:lnTo>
                  <a:lnTo>
                    <a:pt x="63" y="134"/>
                  </a:lnTo>
                  <a:lnTo>
                    <a:pt x="84" y="134"/>
                  </a:lnTo>
                  <a:lnTo>
                    <a:pt x="106" y="132"/>
                  </a:lnTo>
                  <a:lnTo>
                    <a:pt x="129" y="130"/>
                  </a:lnTo>
                  <a:lnTo>
                    <a:pt x="151" y="126"/>
                  </a:lnTo>
                  <a:lnTo>
                    <a:pt x="172" y="123"/>
                  </a:lnTo>
                  <a:lnTo>
                    <a:pt x="194" y="117"/>
                  </a:lnTo>
                  <a:lnTo>
                    <a:pt x="216" y="112"/>
                  </a:lnTo>
                  <a:lnTo>
                    <a:pt x="237" y="107"/>
                  </a:lnTo>
                  <a:lnTo>
                    <a:pt x="257" y="99"/>
                  </a:lnTo>
                  <a:lnTo>
                    <a:pt x="279" y="92"/>
                  </a:lnTo>
                  <a:lnTo>
                    <a:pt x="298" y="83"/>
                  </a:lnTo>
                  <a:lnTo>
                    <a:pt x="316" y="74"/>
                  </a:lnTo>
                  <a:lnTo>
                    <a:pt x="334" y="63"/>
                  </a:lnTo>
                  <a:lnTo>
                    <a:pt x="342" y="56"/>
                  </a:lnTo>
                  <a:lnTo>
                    <a:pt x="351" y="51"/>
                  </a:lnTo>
                  <a:lnTo>
                    <a:pt x="360" y="45"/>
                  </a:lnTo>
                  <a:lnTo>
                    <a:pt x="363" y="38"/>
                  </a:lnTo>
                  <a:lnTo>
                    <a:pt x="345" y="36"/>
                  </a:lnTo>
                  <a:lnTo>
                    <a:pt x="325" y="35"/>
                  </a:lnTo>
                  <a:lnTo>
                    <a:pt x="307" y="29"/>
                  </a:lnTo>
                  <a:lnTo>
                    <a:pt x="289" y="24"/>
                  </a:lnTo>
                  <a:lnTo>
                    <a:pt x="271" y="17"/>
                  </a:lnTo>
                  <a:lnTo>
                    <a:pt x="253" y="11"/>
                  </a:lnTo>
                  <a:lnTo>
                    <a:pt x="235" y="6"/>
                  </a:lnTo>
                  <a:lnTo>
                    <a:pt x="217" y="0"/>
                  </a:lnTo>
                  <a:close/>
                </a:path>
              </a:pathLst>
            </a:custGeom>
            <a:solidFill>
              <a:srgbClr val="FF28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Freeform 35"/>
            <p:cNvSpPr>
              <a:spLocks/>
            </p:cNvSpPr>
            <p:nvPr/>
          </p:nvSpPr>
          <p:spPr bwMode="auto">
            <a:xfrm>
              <a:off x="1702" y="1439"/>
              <a:ext cx="350" cy="464"/>
            </a:xfrm>
            <a:custGeom>
              <a:avLst/>
              <a:gdLst/>
              <a:ahLst/>
              <a:cxnLst>
                <a:cxn ang="0">
                  <a:pos x="124" y="414"/>
                </a:cxn>
                <a:cxn ang="0">
                  <a:pos x="92" y="454"/>
                </a:cxn>
                <a:cxn ang="0">
                  <a:pos x="59" y="492"/>
                </a:cxn>
                <a:cxn ang="0">
                  <a:pos x="29" y="533"/>
                </a:cxn>
                <a:cxn ang="0">
                  <a:pos x="0" y="576"/>
                </a:cxn>
                <a:cxn ang="0">
                  <a:pos x="41" y="560"/>
                </a:cxn>
                <a:cxn ang="0">
                  <a:pos x="86" y="551"/>
                </a:cxn>
                <a:cxn ang="0">
                  <a:pos x="131" y="545"/>
                </a:cxn>
                <a:cxn ang="0">
                  <a:pos x="176" y="540"/>
                </a:cxn>
                <a:cxn ang="0">
                  <a:pos x="184" y="511"/>
                </a:cxn>
                <a:cxn ang="0">
                  <a:pos x="196" y="484"/>
                </a:cxn>
                <a:cxn ang="0">
                  <a:pos x="214" y="459"/>
                </a:cxn>
                <a:cxn ang="0">
                  <a:pos x="236" y="443"/>
                </a:cxn>
                <a:cxn ang="0">
                  <a:pos x="256" y="436"/>
                </a:cxn>
                <a:cxn ang="0">
                  <a:pos x="275" y="434"/>
                </a:cxn>
                <a:cxn ang="0">
                  <a:pos x="295" y="436"/>
                </a:cxn>
                <a:cxn ang="0">
                  <a:pos x="313" y="443"/>
                </a:cxn>
                <a:cxn ang="0">
                  <a:pos x="338" y="463"/>
                </a:cxn>
                <a:cxn ang="0">
                  <a:pos x="353" y="488"/>
                </a:cxn>
                <a:cxn ang="0">
                  <a:pos x="353" y="531"/>
                </a:cxn>
                <a:cxn ang="0">
                  <a:pos x="337" y="569"/>
                </a:cxn>
                <a:cxn ang="0">
                  <a:pos x="371" y="634"/>
                </a:cxn>
                <a:cxn ang="0">
                  <a:pos x="367" y="707"/>
                </a:cxn>
                <a:cxn ang="0">
                  <a:pos x="403" y="697"/>
                </a:cxn>
                <a:cxn ang="0">
                  <a:pos x="441" y="688"/>
                </a:cxn>
                <a:cxn ang="0">
                  <a:pos x="477" y="689"/>
                </a:cxn>
                <a:cxn ang="0">
                  <a:pos x="509" y="707"/>
                </a:cxn>
                <a:cxn ang="0">
                  <a:pos x="518" y="740"/>
                </a:cxn>
                <a:cxn ang="0">
                  <a:pos x="522" y="774"/>
                </a:cxn>
                <a:cxn ang="0">
                  <a:pos x="579" y="794"/>
                </a:cxn>
                <a:cxn ang="0">
                  <a:pos x="630" y="832"/>
                </a:cxn>
                <a:cxn ang="0">
                  <a:pos x="669" y="878"/>
                </a:cxn>
                <a:cxn ang="0">
                  <a:pos x="700" y="929"/>
                </a:cxn>
                <a:cxn ang="0">
                  <a:pos x="671" y="794"/>
                </a:cxn>
                <a:cxn ang="0">
                  <a:pos x="617" y="621"/>
                </a:cxn>
                <a:cxn ang="0">
                  <a:pos x="567" y="472"/>
                </a:cxn>
                <a:cxn ang="0">
                  <a:pos x="544" y="409"/>
                </a:cxn>
                <a:cxn ang="0">
                  <a:pos x="364" y="0"/>
                </a:cxn>
                <a:cxn ang="0">
                  <a:pos x="340" y="79"/>
                </a:cxn>
                <a:cxn ang="0">
                  <a:pos x="310" y="155"/>
                </a:cxn>
                <a:cxn ang="0">
                  <a:pos x="268" y="231"/>
                </a:cxn>
                <a:cxn ang="0">
                  <a:pos x="216" y="301"/>
                </a:cxn>
              </a:cxnLst>
              <a:rect l="0" t="0" r="r" b="b"/>
              <a:pathLst>
                <a:path w="700" h="929">
                  <a:moveTo>
                    <a:pt x="216" y="301"/>
                  </a:moveTo>
                  <a:lnTo>
                    <a:pt x="124" y="414"/>
                  </a:lnTo>
                  <a:lnTo>
                    <a:pt x="108" y="434"/>
                  </a:lnTo>
                  <a:lnTo>
                    <a:pt x="92" y="454"/>
                  </a:lnTo>
                  <a:lnTo>
                    <a:pt x="76" y="474"/>
                  </a:lnTo>
                  <a:lnTo>
                    <a:pt x="59" y="492"/>
                  </a:lnTo>
                  <a:lnTo>
                    <a:pt x="43" y="513"/>
                  </a:lnTo>
                  <a:lnTo>
                    <a:pt x="29" y="533"/>
                  </a:lnTo>
                  <a:lnTo>
                    <a:pt x="14" y="554"/>
                  </a:lnTo>
                  <a:lnTo>
                    <a:pt x="0" y="576"/>
                  </a:lnTo>
                  <a:lnTo>
                    <a:pt x="20" y="567"/>
                  </a:lnTo>
                  <a:lnTo>
                    <a:pt x="41" y="560"/>
                  </a:lnTo>
                  <a:lnTo>
                    <a:pt x="63" y="554"/>
                  </a:lnTo>
                  <a:lnTo>
                    <a:pt x="86" y="551"/>
                  </a:lnTo>
                  <a:lnTo>
                    <a:pt x="108" y="549"/>
                  </a:lnTo>
                  <a:lnTo>
                    <a:pt x="131" y="545"/>
                  </a:lnTo>
                  <a:lnTo>
                    <a:pt x="155" y="544"/>
                  </a:lnTo>
                  <a:lnTo>
                    <a:pt x="176" y="540"/>
                  </a:lnTo>
                  <a:lnTo>
                    <a:pt x="180" y="526"/>
                  </a:lnTo>
                  <a:lnTo>
                    <a:pt x="184" y="511"/>
                  </a:lnTo>
                  <a:lnTo>
                    <a:pt x="189" y="497"/>
                  </a:lnTo>
                  <a:lnTo>
                    <a:pt x="196" y="484"/>
                  </a:lnTo>
                  <a:lnTo>
                    <a:pt x="203" y="472"/>
                  </a:lnTo>
                  <a:lnTo>
                    <a:pt x="214" y="459"/>
                  </a:lnTo>
                  <a:lnTo>
                    <a:pt x="225" y="450"/>
                  </a:lnTo>
                  <a:lnTo>
                    <a:pt x="236" y="443"/>
                  </a:lnTo>
                  <a:lnTo>
                    <a:pt x="245" y="439"/>
                  </a:lnTo>
                  <a:lnTo>
                    <a:pt x="256" y="436"/>
                  </a:lnTo>
                  <a:lnTo>
                    <a:pt x="266" y="434"/>
                  </a:lnTo>
                  <a:lnTo>
                    <a:pt x="275" y="434"/>
                  </a:lnTo>
                  <a:lnTo>
                    <a:pt x="286" y="434"/>
                  </a:lnTo>
                  <a:lnTo>
                    <a:pt x="295" y="436"/>
                  </a:lnTo>
                  <a:lnTo>
                    <a:pt x="304" y="438"/>
                  </a:lnTo>
                  <a:lnTo>
                    <a:pt x="313" y="443"/>
                  </a:lnTo>
                  <a:lnTo>
                    <a:pt x="328" y="452"/>
                  </a:lnTo>
                  <a:lnTo>
                    <a:pt x="338" y="463"/>
                  </a:lnTo>
                  <a:lnTo>
                    <a:pt x="346" y="475"/>
                  </a:lnTo>
                  <a:lnTo>
                    <a:pt x="353" y="488"/>
                  </a:lnTo>
                  <a:lnTo>
                    <a:pt x="355" y="510"/>
                  </a:lnTo>
                  <a:lnTo>
                    <a:pt x="353" y="531"/>
                  </a:lnTo>
                  <a:lnTo>
                    <a:pt x="347" y="549"/>
                  </a:lnTo>
                  <a:lnTo>
                    <a:pt x="337" y="569"/>
                  </a:lnTo>
                  <a:lnTo>
                    <a:pt x="358" y="599"/>
                  </a:lnTo>
                  <a:lnTo>
                    <a:pt x="371" y="634"/>
                  </a:lnTo>
                  <a:lnTo>
                    <a:pt x="374" y="671"/>
                  </a:lnTo>
                  <a:lnTo>
                    <a:pt x="367" y="707"/>
                  </a:lnTo>
                  <a:lnTo>
                    <a:pt x="385" y="702"/>
                  </a:lnTo>
                  <a:lnTo>
                    <a:pt x="403" y="697"/>
                  </a:lnTo>
                  <a:lnTo>
                    <a:pt x="423" y="691"/>
                  </a:lnTo>
                  <a:lnTo>
                    <a:pt x="441" y="688"/>
                  </a:lnTo>
                  <a:lnTo>
                    <a:pt x="461" y="688"/>
                  </a:lnTo>
                  <a:lnTo>
                    <a:pt x="477" y="689"/>
                  </a:lnTo>
                  <a:lnTo>
                    <a:pt x="495" y="697"/>
                  </a:lnTo>
                  <a:lnTo>
                    <a:pt x="509" y="707"/>
                  </a:lnTo>
                  <a:lnTo>
                    <a:pt x="515" y="724"/>
                  </a:lnTo>
                  <a:lnTo>
                    <a:pt x="518" y="740"/>
                  </a:lnTo>
                  <a:lnTo>
                    <a:pt x="520" y="756"/>
                  </a:lnTo>
                  <a:lnTo>
                    <a:pt x="522" y="774"/>
                  </a:lnTo>
                  <a:lnTo>
                    <a:pt x="553" y="781"/>
                  </a:lnTo>
                  <a:lnTo>
                    <a:pt x="579" y="794"/>
                  </a:lnTo>
                  <a:lnTo>
                    <a:pt x="606" y="812"/>
                  </a:lnTo>
                  <a:lnTo>
                    <a:pt x="630" y="832"/>
                  </a:lnTo>
                  <a:lnTo>
                    <a:pt x="650" y="853"/>
                  </a:lnTo>
                  <a:lnTo>
                    <a:pt x="669" y="878"/>
                  </a:lnTo>
                  <a:lnTo>
                    <a:pt x="686" y="904"/>
                  </a:lnTo>
                  <a:lnTo>
                    <a:pt x="700" y="929"/>
                  </a:lnTo>
                  <a:lnTo>
                    <a:pt x="691" y="869"/>
                  </a:lnTo>
                  <a:lnTo>
                    <a:pt x="671" y="794"/>
                  </a:lnTo>
                  <a:lnTo>
                    <a:pt x="646" y="709"/>
                  </a:lnTo>
                  <a:lnTo>
                    <a:pt x="617" y="621"/>
                  </a:lnTo>
                  <a:lnTo>
                    <a:pt x="590" y="540"/>
                  </a:lnTo>
                  <a:lnTo>
                    <a:pt x="567" y="472"/>
                  </a:lnTo>
                  <a:lnTo>
                    <a:pt x="549" y="427"/>
                  </a:lnTo>
                  <a:lnTo>
                    <a:pt x="544" y="409"/>
                  </a:lnTo>
                  <a:lnTo>
                    <a:pt x="452" y="189"/>
                  </a:lnTo>
                  <a:lnTo>
                    <a:pt x="364" y="0"/>
                  </a:lnTo>
                  <a:lnTo>
                    <a:pt x="353" y="40"/>
                  </a:lnTo>
                  <a:lnTo>
                    <a:pt x="340" y="79"/>
                  </a:lnTo>
                  <a:lnTo>
                    <a:pt x="326" y="117"/>
                  </a:lnTo>
                  <a:lnTo>
                    <a:pt x="310" y="155"/>
                  </a:lnTo>
                  <a:lnTo>
                    <a:pt x="290" y="193"/>
                  </a:lnTo>
                  <a:lnTo>
                    <a:pt x="268" y="231"/>
                  </a:lnTo>
                  <a:lnTo>
                    <a:pt x="243" y="267"/>
                  </a:lnTo>
                  <a:lnTo>
                    <a:pt x="216" y="301"/>
                  </a:lnTo>
                  <a:close/>
                </a:path>
              </a:pathLst>
            </a:custGeom>
            <a:solidFill>
              <a:srgbClr val="FF28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auto">
            <a:xfrm>
              <a:off x="1675" y="1440"/>
              <a:ext cx="193" cy="281"/>
            </a:xfrm>
            <a:custGeom>
              <a:avLst/>
              <a:gdLst/>
              <a:ahLst/>
              <a:cxnLst>
                <a:cxn ang="0">
                  <a:pos x="2" y="70"/>
                </a:cxn>
                <a:cxn ang="0">
                  <a:pos x="20" y="79"/>
                </a:cxn>
                <a:cxn ang="0">
                  <a:pos x="43" y="88"/>
                </a:cxn>
                <a:cxn ang="0">
                  <a:pos x="68" y="97"/>
                </a:cxn>
                <a:cxn ang="0">
                  <a:pos x="95" y="106"/>
                </a:cxn>
                <a:cxn ang="0">
                  <a:pos x="119" y="115"/>
                </a:cxn>
                <a:cxn ang="0">
                  <a:pos x="140" y="122"/>
                </a:cxn>
                <a:cxn ang="0">
                  <a:pos x="153" y="131"/>
                </a:cxn>
                <a:cxn ang="0">
                  <a:pos x="158" y="139"/>
                </a:cxn>
                <a:cxn ang="0">
                  <a:pos x="146" y="166"/>
                </a:cxn>
                <a:cxn ang="0">
                  <a:pos x="129" y="189"/>
                </a:cxn>
                <a:cxn ang="0">
                  <a:pos x="111" y="209"/>
                </a:cxn>
                <a:cxn ang="0">
                  <a:pos x="92" y="229"/>
                </a:cxn>
                <a:cxn ang="0">
                  <a:pos x="70" y="247"/>
                </a:cxn>
                <a:cxn ang="0">
                  <a:pos x="47" y="263"/>
                </a:cxn>
                <a:cxn ang="0">
                  <a:pos x="23" y="277"/>
                </a:cxn>
                <a:cxn ang="0">
                  <a:pos x="0" y="292"/>
                </a:cxn>
                <a:cxn ang="0">
                  <a:pos x="9" y="297"/>
                </a:cxn>
                <a:cxn ang="0">
                  <a:pos x="18" y="302"/>
                </a:cxn>
                <a:cxn ang="0">
                  <a:pos x="29" y="308"/>
                </a:cxn>
                <a:cxn ang="0">
                  <a:pos x="38" y="313"/>
                </a:cxn>
                <a:cxn ang="0">
                  <a:pos x="45" y="322"/>
                </a:cxn>
                <a:cxn ang="0">
                  <a:pos x="52" y="329"/>
                </a:cxn>
                <a:cxn ang="0">
                  <a:pos x="54" y="340"/>
                </a:cxn>
                <a:cxn ang="0">
                  <a:pos x="54" y="353"/>
                </a:cxn>
                <a:cxn ang="0">
                  <a:pos x="52" y="382"/>
                </a:cxn>
                <a:cxn ang="0">
                  <a:pos x="45" y="448"/>
                </a:cxn>
                <a:cxn ang="0">
                  <a:pos x="39" y="518"/>
                </a:cxn>
                <a:cxn ang="0">
                  <a:pos x="34" y="561"/>
                </a:cxn>
                <a:cxn ang="0">
                  <a:pos x="210" y="299"/>
                </a:cxn>
                <a:cxn ang="0">
                  <a:pos x="241" y="266"/>
                </a:cxn>
                <a:cxn ang="0">
                  <a:pos x="268" y="232"/>
                </a:cxn>
                <a:cxn ang="0">
                  <a:pos x="293" y="196"/>
                </a:cxn>
                <a:cxn ang="0">
                  <a:pos x="317" y="158"/>
                </a:cxn>
                <a:cxn ang="0">
                  <a:pos x="336" y="121"/>
                </a:cxn>
                <a:cxn ang="0">
                  <a:pos x="354" y="79"/>
                </a:cxn>
                <a:cxn ang="0">
                  <a:pos x="371" y="40"/>
                </a:cxn>
                <a:cxn ang="0">
                  <a:pos x="385" y="0"/>
                </a:cxn>
                <a:cxn ang="0">
                  <a:pos x="365" y="13"/>
                </a:cxn>
                <a:cxn ang="0">
                  <a:pos x="344" y="23"/>
                </a:cxn>
                <a:cxn ang="0">
                  <a:pos x="320" y="34"/>
                </a:cxn>
                <a:cxn ang="0">
                  <a:pos x="297" y="43"/>
                </a:cxn>
                <a:cxn ang="0">
                  <a:pos x="273" y="50"/>
                </a:cxn>
                <a:cxn ang="0">
                  <a:pos x="250" y="59"/>
                </a:cxn>
                <a:cxn ang="0">
                  <a:pos x="225" y="65"/>
                </a:cxn>
                <a:cxn ang="0">
                  <a:pos x="200" y="70"/>
                </a:cxn>
                <a:cxn ang="0">
                  <a:pos x="174" y="74"/>
                </a:cxn>
                <a:cxn ang="0">
                  <a:pos x="149" y="77"/>
                </a:cxn>
                <a:cxn ang="0">
                  <a:pos x="124" y="79"/>
                </a:cxn>
                <a:cxn ang="0">
                  <a:pos x="99" y="79"/>
                </a:cxn>
                <a:cxn ang="0">
                  <a:pos x="74" y="79"/>
                </a:cxn>
                <a:cxn ang="0">
                  <a:pos x="48" y="77"/>
                </a:cxn>
                <a:cxn ang="0">
                  <a:pos x="25" y="74"/>
                </a:cxn>
                <a:cxn ang="0">
                  <a:pos x="2" y="70"/>
                </a:cxn>
              </a:cxnLst>
              <a:rect l="0" t="0" r="r" b="b"/>
              <a:pathLst>
                <a:path w="385" h="561">
                  <a:moveTo>
                    <a:pt x="2" y="70"/>
                  </a:moveTo>
                  <a:lnTo>
                    <a:pt x="20" y="79"/>
                  </a:lnTo>
                  <a:lnTo>
                    <a:pt x="43" y="88"/>
                  </a:lnTo>
                  <a:lnTo>
                    <a:pt x="68" y="97"/>
                  </a:lnTo>
                  <a:lnTo>
                    <a:pt x="95" y="106"/>
                  </a:lnTo>
                  <a:lnTo>
                    <a:pt x="119" y="115"/>
                  </a:lnTo>
                  <a:lnTo>
                    <a:pt x="140" y="122"/>
                  </a:lnTo>
                  <a:lnTo>
                    <a:pt x="153" y="131"/>
                  </a:lnTo>
                  <a:lnTo>
                    <a:pt x="158" y="139"/>
                  </a:lnTo>
                  <a:lnTo>
                    <a:pt x="146" y="166"/>
                  </a:lnTo>
                  <a:lnTo>
                    <a:pt x="129" y="189"/>
                  </a:lnTo>
                  <a:lnTo>
                    <a:pt x="111" y="209"/>
                  </a:lnTo>
                  <a:lnTo>
                    <a:pt x="92" y="229"/>
                  </a:lnTo>
                  <a:lnTo>
                    <a:pt x="70" y="247"/>
                  </a:lnTo>
                  <a:lnTo>
                    <a:pt x="47" y="263"/>
                  </a:lnTo>
                  <a:lnTo>
                    <a:pt x="23" y="277"/>
                  </a:lnTo>
                  <a:lnTo>
                    <a:pt x="0" y="292"/>
                  </a:lnTo>
                  <a:lnTo>
                    <a:pt x="9" y="297"/>
                  </a:lnTo>
                  <a:lnTo>
                    <a:pt x="18" y="302"/>
                  </a:lnTo>
                  <a:lnTo>
                    <a:pt x="29" y="308"/>
                  </a:lnTo>
                  <a:lnTo>
                    <a:pt x="38" y="313"/>
                  </a:lnTo>
                  <a:lnTo>
                    <a:pt x="45" y="322"/>
                  </a:lnTo>
                  <a:lnTo>
                    <a:pt x="52" y="329"/>
                  </a:lnTo>
                  <a:lnTo>
                    <a:pt x="54" y="340"/>
                  </a:lnTo>
                  <a:lnTo>
                    <a:pt x="54" y="353"/>
                  </a:lnTo>
                  <a:lnTo>
                    <a:pt x="52" y="382"/>
                  </a:lnTo>
                  <a:lnTo>
                    <a:pt x="45" y="448"/>
                  </a:lnTo>
                  <a:lnTo>
                    <a:pt x="39" y="518"/>
                  </a:lnTo>
                  <a:lnTo>
                    <a:pt x="34" y="561"/>
                  </a:lnTo>
                  <a:lnTo>
                    <a:pt x="210" y="299"/>
                  </a:lnTo>
                  <a:lnTo>
                    <a:pt x="241" y="266"/>
                  </a:lnTo>
                  <a:lnTo>
                    <a:pt x="268" y="232"/>
                  </a:lnTo>
                  <a:lnTo>
                    <a:pt x="293" y="196"/>
                  </a:lnTo>
                  <a:lnTo>
                    <a:pt x="317" y="158"/>
                  </a:lnTo>
                  <a:lnTo>
                    <a:pt x="336" y="121"/>
                  </a:lnTo>
                  <a:lnTo>
                    <a:pt x="354" y="79"/>
                  </a:lnTo>
                  <a:lnTo>
                    <a:pt x="371" y="40"/>
                  </a:lnTo>
                  <a:lnTo>
                    <a:pt x="385" y="0"/>
                  </a:lnTo>
                  <a:lnTo>
                    <a:pt x="365" y="13"/>
                  </a:lnTo>
                  <a:lnTo>
                    <a:pt x="344" y="23"/>
                  </a:lnTo>
                  <a:lnTo>
                    <a:pt x="320" y="34"/>
                  </a:lnTo>
                  <a:lnTo>
                    <a:pt x="297" y="43"/>
                  </a:lnTo>
                  <a:lnTo>
                    <a:pt x="273" y="50"/>
                  </a:lnTo>
                  <a:lnTo>
                    <a:pt x="250" y="59"/>
                  </a:lnTo>
                  <a:lnTo>
                    <a:pt x="225" y="65"/>
                  </a:lnTo>
                  <a:lnTo>
                    <a:pt x="200" y="70"/>
                  </a:lnTo>
                  <a:lnTo>
                    <a:pt x="174" y="74"/>
                  </a:lnTo>
                  <a:lnTo>
                    <a:pt x="149" y="77"/>
                  </a:lnTo>
                  <a:lnTo>
                    <a:pt x="124" y="79"/>
                  </a:lnTo>
                  <a:lnTo>
                    <a:pt x="99" y="79"/>
                  </a:lnTo>
                  <a:lnTo>
                    <a:pt x="74" y="79"/>
                  </a:lnTo>
                  <a:lnTo>
                    <a:pt x="48" y="77"/>
                  </a:lnTo>
                  <a:lnTo>
                    <a:pt x="25" y="74"/>
                  </a:lnTo>
                  <a:lnTo>
                    <a:pt x="2" y="70"/>
                  </a:lnTo>
                  <a:close/>
                </a:path>
              </a:pathLst>
            </a:custGeom>
            <a:solidFill>
              <a:srgbClr val="FF28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auto">
            <a:xfrm>
              <a:off x="2044" y="1575"/>
              <a:ext cx="107" cy="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"/>
                </a:cxn>
                <a:cxn ang="0">
                  <a:pos x="5" y="41"/>
                </a:cxn>
                <a:cxn ang="0">
                  <a:pos x="18" y="79"/>
                </a:cxn>
                <a:cxn ang="0">
                  <a:pos x="32" y="122"/>
                </a:cxn>
                <a:cxn ang="0">
                  <a:pos x="48" y="166"/>
                </a:cxn>
                <a:cxn ang="0">
                  <a:pos x="64" y="203"/>
                </a:cxn>
                <a:cxn ang="0">
                  <a:pos x="77" y="230"/>
                </a:cxn>
                <a:cxn ang="0">
                  <a:pos x="84" y="241"/>
                </a:cxn>
                <a:cxn ang="0">
                  <a:pos x="91" y="234"/>
                </a:cxn>
                <a:cxn ang="0">
                  <a:pos x="100" y="229"/>
                </a:cxn>
                <a:cxn ang="0">
                  <a:pos x="111" y="223"/>
                </a:cxn>
                <a:cxn ang="0">
                  <a:pos x="122" y="220"/>
                </a:cxn>
                <a:cxn ang="0">
                  <a:pos x="133" y="218"/>
                </a:cxn>
                <a:cxn ang="0">
                  <a:pos x="145" y="216"/>
                </a:cxn>
                <a:cxn ang="0">
                  <a:pos x="156" y="216"/>
                </a:cxn>
                <a:cxn ang="0">
                  <a:pos x="167" y="216"/>
                </a:cxn>
                <a:cxn ang="0">
                  <a:pos x="176" y="193"/>
                </a:cxn>
                <a:cxn ang="0">
                  <a:pos x="190" y="162"/>
                </a:cxn>
                <a:cxn ang="0">
                  <a:pos x="205" y="137"/>
                </a:cxn>
                <a:cxn ang="0">
                  <a:pos x="214" y="121"/>
                </a:cxn>
                <a:cxn ang="0">
                  <a:pos x="203" y="110"/>
                </a:cxn>
                <a:cxn ang="0">
                  <a:pos x="183" y="94"/>
                </a:cxn>
                <a:cxn ang="0">
                  <a:pos x="153" y="74"/>
                </a:cxn>
                <a:cxn ang="0">
                  <a:pos x="120" y="54"/>
                </a:cxn>
                <a:cxn ang="0">
                  <a:pos x="84" y="36"/>
                </a:cxn>
                <a:cxn ang="0">
                  <a:pos x="50" y="18"/>
                </a:cxn>
                <a:cxn ang="0">
                  <a:pos x="21" y="5"/>
                </a:cxn>
                <a:cxn ang="0">
                  <a:pos x="0" y="0"/>
                </a:cxn>
              </a:cxnLst>
              <a:rect l="0" t="0" r="r" b="b"/>
              <a:pathLst>
                <a:path w="214" h="241">
                  <a:moveTo>
                    <a:pt x="0" y="0"/>
                  </a:moveTo>
                  <a:lnTo>
                    <a:pt x="0" y="13"/>
                  </a:lnTo>
                  <a:lnTo>
                    <a:pt x="5" y="41"/>
                  </a:lnTo>
                  <a:lnTo>
                    <a:pt x="18" y="79"/>
                  </a:lnTo>
                  <a:lnTo>
                    <a:pt x="32" y="122"/>
                  </a:lnTo>
                  <a:lnTo>
                    <a:pt x="48" y="166"/>
                  </a:lnTo>
                  <a:lnTo>
                    <a:pt x="64" y="203"/>
                  </a:lnTo>
                  <a:lnTo>
                    <a:pt x="77" y="230"/>
                  </a:lnTo>
                  <a:lnTo>
                    <a:pt x="84" y="241"/>
                  </a:lnTo>
                  <a:lnTo>
                    <a:pt x="91" y="234"/>
                  </a:lnTo>
                  <a:lnTo>
                    <a:pt x="100" y="229"/>
                  </a:lnTo>
                  <a:lnTo>
                    <a:pt x="111" y="223"/>
                  </a:lnTo>
                  <a:lnTo>
                    <a:pt x="122" y="220"/>
                  </a:lnTo>
                  <a:lnTo>
                    <a:pt x="133" y="218"/>
                  </a:lnTo>
                  <a:lnTo>
                    <a:pt x="145" y="216"/>
                  </a:lnTo>
                  <a:lnTo>
                    <a:pt x="156" y="216"/>
                  </a:lnTo>
                  <a:lnTo>
                    <a:pt x="167" y="216"/>
                  </a:lnTo>
                  <a:lnTo>
                    <a:pt x="176" y="193"/>
                  </a:lnTo>
                  <a:lnTo>
                    <a:pt x="190" y="162"/>
                  </a:lnTo>
                  <a:lnTo>
                    <a:pt x="205" y="137"/>
                  </a:lnTo>
                  <a:lnTo>
                    <a:pt x="214" y="121"/>
                  </a:lnTo>
                  <a:lnTo>
                    <a:pt x="203" y="110"/>
                  </a:lnTo>
                  <a:lnTo>
                    <a:pt x="183" y="94"/>
                  </a:lnTo>
                  <a:lnTo>
                    <a:pt x="153" y="74"/>
                  </a:lnTo>
                  <a:lnTo>
                    <a:pt x="120" y="54"/>
                  </a:lnTo>
                  <a:lnTo>
                    <a:pt x="84" y="36"/>
                  </a:lnTo>
                  <a:lnTo>
                    <a:pt x="50" y="18"/>
                  </a:lnTo>
                  <a:lnTo>
                    <a:pt x="21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Rectangle 38"/>
            <p:cNvSpPr>
              <a:spLocks noChangeArrowheads="1"/>
            </p:cNvSpPr>
            <p:nvPr/>
          </p:nvSpPr>
          <p:spPr bwMode="auto">
            <a:xfrm>
              <a:off x="2027" y="1387"/>
              <a:ext cx="134" cy="16"/>
            </a:xfrm>
            <a:prstGeom prst="rect">
              <a:avLst/>
            </a:prstGeom>
            <a:solidFill>
              <a:srgbClr val="FF28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auto">
            <a:xfrm>
              <a:off x="2034" y="1626"/>
              <a:ext cx="125" cy="19"/>
            </a:xfrm>
            <a:custGeom>
              <a:avLst/>
              <a:gdLst/>
              <a:ahLst/>
              <a:cxnLst>
                <a:cxn ang="0">
                  <a:pos x="252" y="32"/>
                </a:cxn>
                <a:cxn ang="0">
                  <a:pos x="252" y="0"/>
                </a:cxn>
                <a:cxn ang="0">
                  <a:pos x="0" y="5"/>
                </a:cxn>
                <a:cxn ang="0">
                  <a:pos x="0" y="37"/>
                </a:cxn>
                <a:cxn ang="0">
                  <a:pos x="252" y="32"/>
                </a:cxn>
              </a:cxnLst>
              <a:rect l="0" t="0" r="r" b="b"/>
              <a:pathLst>
                <a:path w="252" h="37">
                  <a:moveTo>
                    <a:pt x="252" y="32"/>
                  </a:moveTo>
                  <a:lnTo>
                    <a:pt x="252" y="0"/>
                  </a:lnTo>
                  <a:lnTo>
                    <a:pt x="0" y="5"/>
                  </a:lnTo>
                  <a:lnTo>
                    <a:pt x="0" y="37"/>
                  </a:lnTo>
                  <a:lnTo>
                    <a:pt x="252" y="32"/>
                  </a:lnTo>
                  <a:close/>
                </a:path>
              </a:pathLst>
            </a:custGeom>
            <a:solidFill>
              <a:srgbClr val="FF28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auto">
            <a:xfrm>
              <a:off x="2034" y="1657"/>
              <a:ext cx="111" cy="20"/>
            </a:xfrm>
            <a:custGeom>
              <a:avLst/>
              <a:gdLst/>
              <a:ahLst/>
              <a:cxnLst>
                <a:cxn ang="0">
                  <a:pos x="218" y="39"/>
                </a:cxn>
                <a:cxn ang="0">
                  <a:pos x="223" y="3"/>
                </a:cxn>
                <a:cxn ang="0">
                  <a:pos x="0" y="0"/>
                </a:cxn>
                <a:cxn ang="0">
                  <a:pos x="16" y="38"/>
                </a:cxn>
                <a:cxn ang="0">
                  <a:pos x="218" y="39"/>
                </a:cxn>
              </a:cxnLst>
              <a:rect l="0" t="0" r="r" b="b"/>
              <a:pathLst>
                <a:path w="223" h="39">
                  <a:moveTo>
                    <a:pt x="218" y="39"/>
                  </a:moveTo>
                  <a:lnTo>
                    <a:pt x="223" y="3"/>
                  </a:lnTo>
                  <a:lnTo>
                    <a:pt x="0" y="0"/>
                  </a:lnTo>
                  <a:lnTo>
                    <a:pt x="16" y="38"/>
                  </a:lnTo>
                  <a:lnTo>
                    <a:pt x="218" y="39"/>
                  </a:lnTo>
                  <a:close/>
                </a:path>
              </a:pathLst>
            </a:custGeom>
            <a:solidFill>
              <a:srgbClr val="FF28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Rectangle 41"/>
            <p:cNvSpPr>
              <a:spLocks noChangeArrowheads="1"/>
            </p:cNvSpPr>
            <p:nvPr/>
          </p:nvSpPr>
          <p:spPr bwMode="auto">
            <a:xfrm>
              <a:off x="2023" y="1598"/>
              <a:ext cx="106" cy="17"/>
            </a:xfrm>
            <a:prstGeom prst="rect">
              <a:avLst/>
            </a:prstGeom>
            <a:solidFill>
              <a:srgbClr val="FF28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068" name="Picture 44" descr="C:\Users\Lynne Kennedy\AppData\Local\Microsoft\Windows\Temporary Internet Files\Content.IE5\OJB57RD6\MC90013975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667565" flipH="1">
            <a:off x="1692713" y="-239857"/>
            <a:ext cx="1900584" cy="23778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792093"/>
            <a:ext cx="6553200" cy="9494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0" b="1" dirty="0" smtClean="0">
              <a:latin typeface="Arial Black" pitchFamily="34" charset="0"/>
            </a:endParaRPr>
          </a:p>
          <a:p>
            <a:pPr algn="ctr"/>
            <a:endParaRPr lang="en-US" sz="8000" b="1" dirty="0" smtClean="0">
              <a:latin typeface="Arial Black" pitchFamily="34" charset="0"/>
            </a:endParaRPr>
          </a:p>
          <a:p>
            <a:pPr algn="ctr"/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1st Grade Parent Evening Social</a:t>
            </a:r>
            <a:r>
              <a:rPr lang="en-US" sz="7200" b="1" dirty="0" smtClean="0">
                <a:latin typeface="Arial Black" pitchFamily="34" charset="0"/>
              </a:rPr>
              <a:t>      </a:t>
            </a:r>
          </a:p>
          <a:p>
            <a:pPr algn="ctr"/>
            <a:endParaRPr lang="en-US" sz="900" b="1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80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Friday </a:t>
            </a:r>
          </a:p>
          <a:p>
            <a:pPr algn="ctr"/>
            <a:r>
              <a:rPr lang="en-US" sz="60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7:00 – 8:30</a:t>
            </a:r>
          </a:p>
          <a:p>
            <a:pPr algn="ctr"/>
            <a:endParaRPr lang="en-US" sz="32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endParaRPr lang="en-US" sz="5400" b="1" dirty="0" smtClean="0">
              <a:latin typeface="Arial Black" pitchFamily="34" charset="0"/>
            </a:endParaRPr>
          </a:p>
        </p:txBody>
      </p:sp>
      <p:grpSp>
        <p:nvGrpSpPr>
          <p:cNvPr id="2" name="Group 9"/>
          <p:cNvGrpSpPr>
            <a:grpSpLocks noChangeAspect="1"/>
          </p:cNvGrpSpPr>
          <p:nvPr/>
        </p:nvGrpSpPr>
        <p:grpSpPr bwMode="auto">
          <a:xfrm rot="293928">
            <a:off x="2507857" y="364752"/>
            <a:ext cx="2392363" cy="2751138"/>
            <a:chOff x="1536" y="192"/>
            <a:chExt cx="1507" cy="1733"/>
          </a:xfrm>
        </p:grpSpPr>
        <p:sp>
          <p:nvSpPr>
            <p:cNvPr id="1032" name="AutoShape 8"/>
            <p:cNvSpPr>
              <a:spLocks noChangeAspect="1" noChangeArrowheads="1" noTextEdit="1"/>
            </p:cNvSpPr>
            <p:nvPr/>
          </p:nvSpPr>
          <p:spPr bwMode="auto">
            <a:xfrm>
              <a:off x="1536" y="192"/>
              <a:ext cx="1507" cy="17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2028" y="339"/>
              <a:ext cx="1015" cy="1068"/>
            </a:xfrm>
            <a:custGeom>
              <a:avLst/>
              <a:gdLst/>
              <a:ahLst/>
              <a:cxnLst>
                <a:cxn ang="0">
                  <a:pos x="830" y="276"/>
                </a:cxn>
                <a:cxn ang="0">
                  <a:pos x="733" y="394"/>
                </a:cxn>
                <a:cxn ang="0">
                  <a:pos x="673" y="459"/>
                </a:cxn>
                <a:cxn ang="0">
                  <a:pos x="601" y="474"/>
                </a:cxn>
                <a:cxn ang="0">
                  <a:pos x="434" y="110"/>
                </a:cxn>
                <a:cxn ang="0">
                  <a:pos x="330" y="15"/>
                </a:cxn>
                <a:cxn ang="0">
                  <a:pos x="214" y="121"/>
                </a:cxn>
                <a:cxn ang="0">
                  <a:pos x="301" y="367"/>
                </a:cxn>
                <a:cxn ang="0">
                  <a:pos x="499" y="632"/>
                </a:cxn>
                <a:cxn ang="0">
                  <a:pos x="520" y="769"/>
                </a:cxn>
                <a:cxn ang="0">
                  <a:pos x="393" y="794"/>
                </a:cxn>
                <a:cxn ang="0">
                  <a:pos x="348" y="936"/>
                </a:cxn>
                <a:cxn ang="0">
                  <a:pos x="268" y="1037"/>
                </a:cxn>
                <a:cxn ang="0">
                  <a:pos x="38" y="1147"/>
                </a:cxn>
                <a:cxn ang="0">
                  <a:pos x="97" y="1217"/>
                </a:cxn>
                <a:cxn ang="0">
                  <a:pos x="288" y="1255"/>
                </a:cxn>
                <a:cxn ang="0">
                  <a:pos x="360" y="1307"/>
                </a:cxn>
                <a:cxn ang="0">
                  <a:pos x="200" y="1553"/>
                </a:cxn>
                <a:cxn ang="0">
                  <a:pos x="286" y="1568"/>
                </a:cxn>
                <a:cxn ang="0">
                  <a:pos x="391" y="1777"/>
                </a:cxn>
                <a:cxn ang="0">
                  <a:pos x="477" y="2023"/>
                </a:cxn>
                <a:cxn ang="0">
                  <a:pos x="578" y="1928"/>
                </a:cxn>
                <a:cxn ang="0">
                  <a:pos x="720" y="1838"/>
                </a:cxn>
                <a:cxn ang="0">
                  <a:pos x="796" y="1660"/>
                </a:cxn>
                <a:cxn ang="0">
                  <a:pos x="875" y="1616"/>
                </a:cxn>
                <a:cxn ang="0">
                  <a:pos x="938" y="1676"/>
                </a:cxn>
                <a:cxn ang="0">
                  <a:pos x="958" y="1780"/>
                </a:cxn>
                <a:cxn ang="0">
                  <a:pos x="1058" y="1867"/>
                </a:cxn>
                <a:cxn ang="0">
                  <a:pos x="1102" y="1992"/>
                </a:cxn>
                <a:cxn ang="0">
                  <a:pos x="1209" y="1911"/>
                </a:cxn>
                <a:cxn ang="0">
                  <a:pos x="1285" y="1906"/>
                </a:cxn>
                <a:cxn ang="0">
                  <a:pos x="1398" y="1991"/>
                </a:cxn>
                <a:cxn ang="0">
                  <a:pos x="1616" y="2032"/>
                </a:cxn>
                <a:cxn ang="0">
                  <a:pos x="1717" y="2120"/>
                </a:cxn>
                <a:cxn ang="0">
                  <a:pos x="1789" y="2054"/>
                </a:cxn>
                <a:cxn ang="0">
                  <a:pos x="1816" y="1800"/>
                </a:cxn>
                <a:cxn ang="0">
                  <a:pos x="1776" y="1517"/>
                </a:cxn>
                <a:cxn ang="0">
                  <a:pos x="1882" y="1420"/>
                </a:cxn>
                <a:cxn ang="0">
                  <a:pos x="1859" y="1327"/>
                </a:cxn>
                <a:cxn ang="0">
                  <a:pos x="1920" y="1260"/>
                </a:cxn>
                <a:cxn ang="0">
                  <a:pos x="2016" y="1219"/>
                </a:cxn>
                <a:cxn ang="0">
                  <a:pos x="1918" y="1116"/>
                </a:cxn>
                <a:cxn ang="0">
                  <a:pos x="1801" y="1039"/>
                </a:cxn>
                <a:cxn ang="0">
                  <a:pos x="1622" y="981"/>
                </a:cxn>
                <a:cxn ang="0">
                  <a:pos x="1488" y="942"/>
                </a:cxn>
                <a:cxn ang="0">
                  <a:pos x="1620" y="852"/>
                </a:cxn>
                <a:cxn ang="0">
                  <a:pos x="1618" y="718"/>
                </a:cxn>
                <a:cxn ang="0">
                  <a:pos x="1782" y="573"/>
                </a:cxn>
                <a:cxn ang="0">
                  <a:pos x="1864" y="551"/>
                </a:cxn>
                <a:cxn ang="0">
                  <a:pos x="1830" y="474"/>
                </a:cxn>
                <a:cxn ang="0">
                  <a:pos x="1683" y="384"/>
                </a:cxn>
                <a:cxn ang="0">
                  <a:pos x="1506" y="351"/>
                </a:cxn>
                <a:cxn ang="0">
                  <a:pos x="1472" y="238"/>
                </a:cxn>
                <a:cxn ang="0">
                  <a:pos x="1326" y="270"/>
                </a:cxn>
                <a:cxn ang="0">
                  <a:pos x="1206" y="328"/>
                </a:cxn>
                <a:cxn ang="0">
                  <a:pos x="1071" y="263"/>
                </a:cxn>
              </a:cxnLst>
              <a:rect l="0" t="0" r="r" b="b"/>
              <a:pathLst>
                <a:path w="2030" h="2136">
                  <a:moveTo>
                    <a:pt x="949" y="92"/>
                  </a:moveTo>
                  <a:lnTo>
                    <a:pt x="920" y="125"/>
                  </a:lnTo>
                  <a:lnTo>
                    <a:pt x="895" y="160"/>
                  </a:lnTo>
                  <a:lnTo>
                    <a:pt x="871" y="198"/>
                  </a:lnTo>
                  <a:lnTo>
                    <a:pt x="850" y="236"/>
                  </a:lnTo>
                  <a:lnTo>
                    <a:pt x="830" y="276"/>
                  </a:lnTo>
                  <a:lnTo>
                    <a:pt x="810" y="315"/>
                  </a:lnTo>
                  <a:lnTo>
                    <a:pt x="792" y="357"/>
                  </a:lnTo>
                  <a:lnTo>
                    <a:pt x="772" y="396"/>
                  </a:lnTo>
                  <a:lnTo>
                    <a:pt x="760" y="396"/>
                  </a:lnTo>
                  <a:lnTo>
                    <a:pt x="745" y="396"/>
                  </a:lnTo>
                  <a:lnTo>
                    <a:pt x="733" y="394"/>
                  </a:lnTo>
                  <a:lnTo>
                    <a:pt x="718" y="394"/>
                  </a:lnTo>
                  <a:lnTo>
                    <a:pt x="704" y="394"/>
                  </a:lnTo>
                  <a:lnTo>
                    <a:pt x="689" y="396"/>
                  </a:lnTo>
                  <a:lnTo>
                    <a:pt x="677" y="398"/>
                  </a:lnTo>
                  <a:lnTo>
                    <a:pt x="666" y="402"/>
                  </a:lnTo>
                  <a:lnTo>
                    <a:pt x="673" y="459"/>
                  </a:lnTo>
                  <a:lnTo>
                    <a:pt x="689" y="542"/>
                  </a:lnTo>
                  <a:lnTo>
                    <a:pt x="706" y="627"/>
                  </a:lnTo>
                  <a:lnTo>
                    <a:pt x="713" y="684"/>
                  </a:lnTo>
                  <a:lnTo>
                    <a:pt x="684" y="634"/>
                  </a:lnTo>
                  <a:lnTo>
                    <a:pt x="644" y="560"/>
                  </a:lnTo>
                  <a:lnTo>
                    <a:pt x="601" y="474"/>
                  </a:lnTo>
                  <a:lnTo>
                    <a:pt x="554" y="380"/>
                  </a:lnTo>
                  <a:lnTo>
                    <a:pt x="511" y="292"/>
                  </a:lnTo>
                  <a:lnTo>
                    <a:pt x="475" y="216"/>
                  </a:lnTo>
                  <a:lnTo>
                    <a:pt x="450" y="166"/>
                  </a:lnTo>
                  <a:lnTo>
                    <a:pt x="441" y="146"/>
                  </a:lnTo>
                  <a:lnTo>
                    <a:pt x="434" y="110"/>
                  </a:lnTo>
                  <a:lnTo>
                    <a:pt x="429" y="72"/>
                  </a:lnTo>
                  <a:lnTo>
                    <a:pt x="423" y="36"/>
                  </a:lnTo>
                  <a:lnTo>
                    <a:pt x="412" y="0"/>
                  </a:lnTo>
                  <a:lnTo>
                    <a:pt x="384" y="0"/>
                  </a:lnTo>
                  <a:lnTo>
                    <a:pt x="357" y="4"/>
                  </a:lnTo>
                  <a:lnTo>
                    <a:pt x="330" y="15"/>
                  </a:lnTo>
                  <a:lnTo>
                    <a:pt x="304" y="29"/>
                  </a:lnTo>
                  <a:lnTo>
                    <a:pt x="281" y="45"/>
                  </a:lnTo>
                  <a:lnTo>
                    <a:pt x="258" y="63"/>
                  </a:lnTo>
                  <a:lnTo>
                    <a:pt x="236" y="83"/>
                  </a:lnTo>
                  <a:lnTo>
                    <a:pt x="216" y="101"/>
                  </a:lnTo>
                  <a:lnTo>
                    <a:pt x="214" y="121"/>
                  </a:lnTo>
                  <a:lnTo>
                    <a:pt x="222" y="155"/>
                  </a:lnTo>
                  <a:lnTo>
                    <a:pt x="236" y="200"/>
                  </a:lnTo>
                  <a:lnTo>
                    <a:pt x="254" y="250"/>
                  </a:lnTo>
                  <a:lnTo>
                    <a:pt x="272" y="297"/>
                  </a:lnTo>
                  <a:lnTo>
                    <a:pt x="290" y="339"/>
                  </a:lnTo>
                  <a:lnTo>
                    <a:pt x="301" y="367"/>
                  </a:lnTo>
                  <a:lnTo>
                    <a:pt x="306" y="378"/>
                  </a:lnTo>
                  <a:lnTo>
                    <a:pt x="319" y="394"/>
                  </a:lnTo>
                  <a:lnTo>
                    <a:pt x="349" y="436"/>
                  </a:lnTo>
                  <a:lnTo>
                    <a:pt x="394" y="495"/>
                  </a:lnTo>
                  <a:lnTo>
                    <a:pt x="447" y="564"/>
                  </a:lnTo>
                  <a:lnTo>
                    <a:pt x="499" y="632"/>
                  </a:lnTo>
                  <a:lnTo>
                    <a:pt x="544" y="693"/>
                  </a:lnTo>
                  <a:lnTo>
                    <a:pt x="578" y="736"/>
                  </a:lnTo>
                  <a:lnTo>
                    <a:pt x="592" y="756"/>
                  </a:lnTo>
                  <a:lnTo>
                    <a:pt x="569" y="760"/>
                  </a:lnTo>
                  <a:lnTo>
                    <a:pt x="544" y="763"/>
                  </a:lnTo>
                  <a:lnTo>
                    <a:pt x="520" y="769"/>
                  </a:lnTo>
                  <a:lnTo>
                    <a:pt x="495" y="772"/>
                  </a:lnTo>
                  <a:lnTo>
                    <a:pt x="472" y="776"/>
                  </a:lnTo>
                  <a:lnTo>
                    <a:pt x="447" y="778"/>
                  </a:lnTo>
                  <a:lnTo>
                    <a:pt x="423" y="780"/>
                  </a:lnTo>
                  <a:lnTo>
                    <a:pt x="398" y="778"/>
                  </a:lnTo>
                  <a:lnTo>
                    <a:pt x="393" y="794"/>
                  </a:lnTo>
                  <a:lnTo>
                    <a:pt x="391" y="812"/>
                  </a:lnTo>
                  <a:lnTo>
                    <a:pt x="393" y="832"/>
                  </a:lnTo>
                  <a:lnTo>
                    <a:pt x="393" y="850"/>
                  </a:lnTo>
                  <a:lnTo>
                    <a:pt x="380" y="882"/>
                  </a:lnTo>
                  <a:lnTo>
                    <a:pt x="366" y="911"/>
                  </a:lnTo>
                  <a:lnTo>
                    <a:pt x="348" y="936"/>
                  </a:lnTo>
                  <a:lnTo>
                    <a:pt x="330" y="960"/>
                  </a:lnTo>
                  <a:lnTo>
                    <a:pt x="313" y="978"/>
                  </a:lnTo>
                  <a:lnTo>
                    <a:pt x="299" y="992"/>
                  </a:lnTo>
                  <a:lnTo>
                    <a:pt x="290" y="1001"/>
                  </a:lnTo>
                  <a:lnTo>
                    <a:pt x="286" y="1005"/>
                  </a:lnTo>
                  <a:lnTo>
                    <a:pt x="268" y="1037"/>
                  </a:lnTo>
                  <a:lnTo>
                    <a:pt x="241" y="1064"/>
                  </a:lnTo>
                  <a:lnTo>
                    <a:pt x="207" y="1087"/>
                  </a:lnTo>
                  <a:lnTo>
                    <a:pt x="168" y="1107"/>
                  </a:lnTo>
                  <a:lnTo>
                    <a:pt x="124" y="1125"/>
                  </a:lnTo>
                  <a:lnTo>
                    <a:pt x="79" y="1138"/>
                  </a:lnTo>
                  <a:lnTo>
                    <a:pt x="38" y="1147"/>
                  </a:lnTo>
                  <a:lnTo>
                    <a:pt x="0" y="1152"/>
                  </a:lnTo>
                  <a:lnTo>
                    <a:pt x="9" y="1168"/>
                  </a:lnTo>
                  <a:lnTo>
                    <a:pt x="25" y="1183"/>
                  </a:lnTo>
                  <a:lnTo>
                    <a:pt x="45" y="1195"/>
                  </a:lnTo>
                  <a:lnTo>
                    <a:pt x="70" y="1206"/>
                  </a:lnTo>
                  <a:lnTo>
                    <a:pt x="97" y="1217"/>
                  </a:lnTo>
                  <a:lnTo>
                    <a:pt x="128" y="1226"/>
                  </a:lnTo>
                  <a:lnTo>
                    <a:pt x="160" y="1233"/>
                  </a:lnTo>
                  <a:lnTo>
                    <a:pt x="195" y="1240"/>
                  </a:lnTo>
                  <a:lnTo>
                    <a:pt x="227" y="1246"/>
                  </a:lnTo>
                  <a:lnTo>
                    <a:pt x="259" y="1249"/>
                  </a:lnTo>
                  <a:lnTo>
                    <a:pt x="288" y="1255"/>
                  </a:lnTo>
                  <a:lnTo>
                    <a:pt x="315" y="1256"/>
                  </a:lnTo>
                  <a:lnTo>
                    <a:pt x="339" y="1260"/>
                  </a:lnTo>
                  <a:lnTo>
                    <a:pt x="357" y="1262"/>
                  </a:lnTo>
                  <a:lnTo>
                    <a:pt x="371" y="1264"/>
                  </a:lnTo>
                  <a:lnTo>
                    <a:pt x="376" y="1264"/>
                  </a:lnTo>
                  <a:lnTo>
                    <a:pt x="360" y="1307"/>
                  </a:lnTo>
                  <a:lnTo>
                    <a:pt x="335" y="1355"/>
                  </a:lnTo>
                  <a:lnTo>
                    <a:pt x="306" y="1406"/>
                  </a:lnTo>
                  <a:lnTo>
                    <a:pt x="274" y="1453"/>
                  </a:lnTo>
                  <a:lnTo>
                    <a:pt x="243" y="1496"/>
                  </a:lnTo>
                  <a:lnTo>
                    <a:pt x="218" y="1530"/>
                  </a:lnTo>
                  <a:lnTo>
                    <a:pt x="200" y="1553"/>
                  </a:lnTo>
                  <a:lnTo>
                    <a:pt x="193" y="1562"/>
                  </a:lnTo>
                  <a:lnTo>
                    <a:pt x="213" y="1564"/>
                  </a:lnTo>
                  <a:lnTo>
                    <a:pt x="231" y="1564"/>
                  </a:lnTo>
                  <a:lnTo>
                    <a:pt x="250" y="1564"/>
                  </a:lnTo>
                  <a:lnTo>
                    <a:pt x="268" y="1566"/>
                  </a:lnTo>
                  <a:lnTo>
                    <a:pt x="286" y="1568"/>
                  </a:lnTo>
                  <a:lnTo>
                    <a:pt x="303" y="1573"/>
                  </a:lnTo>
                  <a:lnTo>
                    <a:pt x="319" y="1580"/>
                  </a:lnTo>
                  <a:lnTo>
                    <a:pt x="335" y="1591"/>
                  </a:lnTo>
                  <a:lnTo>
                    <a:pt x="351" y="1640"/>
                  </a:lnTo>
                  <a:lnTo>
                    <a:pt x="369" y="1703"/>
                  </a:lnTo>
                  <a:lnTo>
                    <a:pt x="391" y="1777"/>
                  </a:lnTo>
                  <a:lnTo>
                    <a:pt x="414" y="1854"/>
                  </a:lnTo>
                  <a:lnTo>
                    <a:pt x="434" y="1924"/>
                  </a:lnTo>
                  <a:lnTo>
                    <a:pt x="450" y="1985"/>
                  </a:lnTo>
                  <a:lnTo>
                    <a:pt x="463" y="2027"/>
                  </a:lnTo>
                  <a:lnTo>
                    <a:pt x="466" y="2041"/>
                  </a:lnTo>
                  <a:lnTo>
                    <a:pt x="477" y="2023"/>
                  </a:lnTo>
                  <a:lnTo>
                    <a:pt x="492" y="2007"/>
                  </a:lnTo>
                  <a:lnTo>
                    <a:pt x="508" y="1991"/>
                  </a:lnTo>
                  <a:lnTo>
                    <a:pt x="524" y="1974"/>
                  </a:lnTo>
                  <a:lnTo>
                    <a:pt x="542" y="1958"/>
                  </a:lnTo>
                  <a:lnTo>
                    <a:pt x="560" y="1942"/>
                  </a:lnTo>
                  <a:lnTo>
                    <a:pt x="578" y="1928"/>
                  </a:lnTo>
                  <a:lnTo>
                    <a:pt x="596" y="1911"/>
                  </a:lnTo>
                  <a:lnTo>
                    <a:pt x="619" y="1895"/>
                  </a:lnTo>
                  <a:lnTo>
                    <a:pt x="644" y="1879"/>
                  </a:lnTo>
                  <a:lnTo>
                    <a:pt x="670" y="1865"/>
                  </a:lnTo>
                  <a:lnTo>
                    <a:pt x="695" y="1850"/>
                  </a:lnTo>
                  <a:lnTo>
                    <a:pt x="720" y="1838"/>
                  </a:lnTo>
                  <a:lnTo>
                    <a:pt x="747" y="1825"/>
                  </a:lnTo>
                  <a:lnTo>
                    <a:pt x="772" y="1811"/>
                  </a:lnTo>
                  <a:lnTo>
                    <a:pt x="796" y="1798"/>
                  </a:lnTo>
                  <a:lnTo>
                    <a:pt x="794" y="1753"/>
                  </a:lnTo>
                  <a:lnTo>
                    <a:pt x="790" y="1705"/>
                  </a:lnTo>
                  <a:lnTo>
                    <a:pt x="796" y="1660"/>
                  </a:lnTo>
                  <a:lnTo>
                    <a:pt x="821" y="1620"/>
                  </a:lnTo>
                  <a:lnTo>
                    <a:pt x="832" y="1616"/>
                  </a:lnTo>
                  <a:lnTo>
                    <a:pt x="842" y="1615"/>
                  </a:lnTo>
                  <a:lnTo>
                    <a:pt x="853" y="1615"/>
                  </a:lnTo>
                  <a:lnTo>
                    <a:pt x="864" y="1615"/>
                  </a:lnTo>
                  <a:lnTo>
                    <a:pt x="875" y="1616"/>
                  </a:lnTo>
                  <a:lnTo>
                    <a:pt x="886" y="1620"/>
                  </a:lnTo>
                  <a:lnTo>
                    <a:pt x="896" y="1624"/>
                  </a:lnTo>
                  <a:lnTo>
                    <a:pt x="907" y="1627"/>
                  </a:lnTo>
                  <a:lnTo>
                    <a:pt x="923" y="1642"/>
                  </a:lnTo>
                  <a:lnTo>
                    <a:pt x="934" y="1658"/>
                  </a:lnTo>
                  <a:lnTo>
                    <a:pt x="938" y="1676"/>
                  </a:lnTo>
                  <a:lnTo>
                    <a:pt x="940" y="1694"/>
                  </a:lnTo>
                  <a:lnTo>
                    <a:pt x="938" y="1714"/>
                  </a:lnTo>
                  <a:lnTo>
                    <a:pt x="936" y="1733"/>
                  </a:lnTo>
                  <a:lnTo>
                    <a:pt x="934" y="1753"/>
                  </a:lnTo>
                  <a:lnTo>
                    <a:pt x="936" y="1771"/>
                  </a:lnTo>
                  <a:lnTo>
                    <a:pt x="958" y="1780"/>
                  </a:lnTo>
                  <a:lnTo>
                    <a:pt x="977" y="1791"/>
                  </a:lnTo>
                  <a:lnTo>
                    <a:pt x="997" y="1804"/>
                  </a:lnTo>
                  <a:lnTo>
                    <a:pt x="1015" y="1816"/>
                  </a:lnTo>
                  <a:lnTo>
                    <a:pt x="1031" y="1832"/>
                  </a:lnTo>
                  <a:lnTo>
                    <a:pt x="1046" y="1849"/>
                  </a:lnTo>
                  <a:lnTo>
                    <a:pt x="1058" y="1867"/>
                  </a:lnTo>
                  <a:lnTo>
                    <a:pt x="1067" y="1888"/>
                  </a:lnTo>
                  <a:lnTo>
                    <a:pt x="1071" y="1922"/>
                  </a:lnTo>
                  <a:lnTo>
                    <a:pt x="1076" y="1960"/>
                  </a:lnTo>
                  <a:lnTo>
                    <a:pt x="1082" y="1992"/>
                  </a:lnTo>
                  <a:lnTo>
                    <a:pt x="1085" y="2005"/>
                  </a:lnTo>
                  <a:lnTo>
                    <a:pt x="1102" y="1992"/>
                  </a:lnTo>
                  <a:lnTo>
                    <a:pt x="1120" y="1978"/>
                  </a:lnTo>
                  <a:lnTo>
                    <a:pt x="1136" y="1964"/>
                  </a:lnTo>
                  <a:lnTo>
                    <a:pt x="1154" y="1949"/>
                  </a:lnTo>
                  <a:lnTo>
                    <a:pt x="1172" y="1935"/>
                  </a:lnTo>
                  <a:lnTo>
                    <a:pt x="1191" y="1922"/>
                  </a:lnTo>
                  <a:lnTo>
                    <a:pt x="1209" y="1911"/>
                  </a:lnTo>
                  <a:lnTo>
                    <a:pt x="1229" y="1901"/>
                  </a:lnTo>
                  <a:lnTo>
                    <a:pt x="1240" y="1901"/>
                  </a:lnTo>
                  <a:lnTo>
                    <a:pt x="1251" y="1901"/>
                  </a:lnTo>
                  <a:lnTo>
                    <a:pt x="1262" y="1902"/>
                  </a:lnTo>
                  <a:lnTo>
                    <a:pt x="1274" y="1904"/>
                  </a:lnTo>
                  <a:lnTo>
                    <a:pt x="1285" y="1906"/>
                  </a:lnTo>
                  <a:lnTo>
                    <a:pt x="1294" y="1910"/>
                  </a:lnTo>
                  <a:lnTo>
                    <a:pt x="1305" y="1915"/>
                  </a:lnTo>
                  <a:lnTo>
                    <a:pt x="1314" y="1922"/>
                  </a:lnTo>
                  <a:lnTo>
                    <a:pt x="1335" y="1960"/>
                  </a:lnTo>
                  <a:lnTo>
                    <a:pt x="1364" y="1982"/>
                  </a:lnTo>
                  <a:lnTo>
                    <a:pt x="1398" y="1991"/>
                  </a:lnTo>
                  <a:lnTo>
                    <a:pt x="1436" y="1992"/>
                  </a:lnTo>
                  <a:lnTo>
                    <a:pt x="1476" y="1992"/>
                  </a:lnTo>
                  <a:lnTo>
                    <a:pt x="1517" y="1994"/>
                  </a:lnTo>
                  <a:lnTo>
                    <a:pt x="1559" y="2003"/>
                  </a:lnTo>
                  <a:lnTo>
                    <a:pt x="1596" y="2023"/>
                  </a:lnTo>
                  <a:lnTo>
                    <a:pt x="1616" y="2032"/>
                  </a:lnTo>
                  <a:lnTo>
                    <a:pt x="1636" y="2043"/>
                  </a:lnTo>
                  <a:lnTo>
                    <a:pt x="1654" y="2055"/>
                  </a:lnTo>
                  <a:lnTo>
                    <a:pt x="1670" y="2072"/>
                  </a:lnTo>
                  <a:lnTo>
                    <a:pt x="1686" y="2086"/>
                  </a:lnTo>
                  <a:lnTo>
                    <a:pt x="1703" y="2104"/>
                  </a:lnTo>
                  <a:lnTo>
                    <a:pt x="1717" y="2120"/>
                  </a:lnTo>
                  <a:lnTo>
                    <a:pt x="1733" y="2136"/>
                  </a:lnTo>
                  <a:lnTo>
                    <a:pt x="1751" y="2126"/>
                  </a:lnTo>
                  <a:lnTo>
                    <a:pt x="1764" y="2111"/>
                  </a:lnTo>
                  <a:lnTo>
                    <a:pt x="1774" y="2095"/>
                  </a:lnTo>
                  <a:lnTo>
                    <a:pt x="1783" y="2075"/>
                  </a:lnTo>
                  <a:lnTo>
                    <a:pt x="1789" y="2054"/>
                  </a:lnTo>
                  <a:lnTo>
                    <a:pt x="1794" y="2032"/>
                  </a:lnTo>
                  <a:lnTo>
                    <a:pt x="1801" y="2010"/>
                  </a:lnTo>
                  <a:lnTo>
                    <a:pt x="1807" y="1989"/>
                  </a:lnTo>
                  <a:lnTo>
                    <a:pt x="1814" y="1924"/>
                  </a:lnTo>
                  <a:lnTo>
                    <a:pt x="1819" y="1861"/>
                  </a:lnTo>
                  <a:lnTo>
                    <a:pt x="1816" y="1800"/>
                  </a:lnTo>
                  <a:lnTo>
                    <a:pt x="1803" y="1739"/>
                  </a:lnTo>
                  <a:lnTo>
                    <a:pt x="1796" y="1688"/>
                  </a:lnTo>
                  <a:lnTo>
                    <a:pt x="1783" y="1638"/>
                  </a:lnTo>
                  <a:lnTo>
                    <a:pt x="1773" y="1588"/>
                  </a:lnTo>
                  <a:lnTo>
                    <a:pt x="1762" y="1537"/>
                  </a:lnTo>
                  <a:lnTo>
                    <a:pt x="1776" y="1517"/>
                  </a:lnTo>
                  <a:lnTo>
                    <a:pt x="1791" y="1499"/>
                  </a:lnTo>
                  <a:lnTo>
                    <a:pt x="1807" y="1481"/>
                  </a:lnTo>
                  <a:lnTo>
                    <a:pt x="1825" y="1465"/>
                  </a:lnTo>
                  <a:lnTo>
                    <a:pt x="1843" y="1449"/>
                  </a:lnTo>
                  <a:lnTo>
                    <a:pt x="1861" y="1435"/>
                  </a:lnTo>
                  <a:lnTo>
                    <a:pt x="1882" y="1420"/>
                  </a:lnTo>
                  <a:lnTo>
                    <a:pt x="1902" y="1406"/>
                  </a:lnTo>
                  <a:lnTo>
                    <a:pt x="1902" y="1395"/>
                  </a:lnTo>
                  <a:lnTo>
                    <a:pt x="1895" y="1381"/>
                  </a:lnTo>
                  <a:lnTo>
                    <a:pt x="1884" y="1363"/>
                  </a:lnTo>
                  <a:lnTo>
                    <a:pt x="1873" y="1345"/>
                  </a:lnTo>
                  <a:lnTo>
                    <a:pt x="1859" y="1327"/>
                  </a:lnTo>
                  <a:lnTo>
                    <a:pt x="1848" y="1312"/>
                  </a:lnTo>
                  <a:lnTo>
                    <a:pt x="1841" y="1301"/>
                  </a:lnTo>
                  <a:lnTo>
                    <a:pt x="1837" y="1298"/>
                  </a:lnTo>
                  <a:lnTo>
                    <a:pt x="1861" y="1283"/>
                  </a:lnTo>
                  <a:lnTo>
                    <a:pt x="1890" y="1271"/>
                  </a:lnTo>
                  <a:lnTo>
                    <a:pt x="1920" y="1260"/>
                  </a:lnTo>
                  <a:lnTo>
                    <a:pt x="1953" y="1253"/>
                  </a:lnTo>
                  <a:lnTo>
                    <a:pt x="1983" y="1246"/>
                  </a:lnTo>
                  <a:lnTo>
                    <a:pt x="2007" y="1242"/>
                  </a:lnTo>
                  <a:lnTo>
                    <a:pt x="2025" y="1238"/>
                  </a:lnTo>
                  <a:lnTo>
                    <a:pt x="2030" y="1238"/>
                  </a:lnTo>
                  <a:lnTo>
                    <a:pt x="2016" y="1219"/>
                  </a:lnTo>
                  <a:lnTo>
                    <a:pt x="2001" y="1201"/>
                  </a:lnTo>
                  <a:lnTo>
                    <a:pt x="1985" y="1183"/>
                  </a:lnTo>
                  <a:lnTo>
                    <a:pt x="1969" y="1165"/>
                  </a:lnTo>
                  <a:lnTo>
                    <a:pt x="1953" y="1148"/>
                  </a:lnTo>
                  <a:lnTo>
                    <a:pt x="1936" y="1132"/>
                  </a:lnTo>
                  <a:lnTo>
                    <a:pt x="1918" y="1116"/>
                  </a:lnTo>
                  <a:lnTo>
                    <a:pt x="1900" y="1102"/>
                  </a:lnTo>
                  <a:lnTo>
                    <a:pt x="1882" y="1087"/>
                  </a:lnTo>
                  <a:lnTo>
                    <a:pt x="1863" y="1075"/>
                  </a:lnTo>
                  <a:lnTo>
                    <a:pt x="1843" y="1060"/>
                  </a:lnTo>
                  <a:lnTo>
                    <a:pt x="1821" y="1049"/>
                  </a:lnTo>
                  <a:lnTo>
                    <a:pt x="1801" y="1039"/>
                  </a:lnTo>
                  <a:lnTo>
                    <a:pt x="1778" y="1028"/>
                  </a:lnTo>
                  <a:lnTo>
                    <a:pt x="1756" y="1019"/>
                  </a:lnTo>
                  <a:lnTo>
                    <a:pt x="1733" y="1012"/>
                  </a:lnTo>
                  <a:lnTo>
                    <a:pt x="1703" y="999"/>
                  </a:lnTo>
                  <a:lnTo>
                    <a:pt x="1663" y="990"/>
                  </a:lnTo>
                  <a:lnTo>
                    <a:pt x="1622" y="981"/>
                  </a:lnTo>
                  <a:lnTo>
                    <a:pt x="1578" y="976"/>
                  </a:lnTo>
                  <a:lnTo>
                    <a:pt x="1539" y="970"/>
                  </a:lnTo>
                  <a:lnTo>
                    <a:pt x="1505" y="965"/>
                  </a:lnTo>
                  <a:lnTo>
                    <a:pt x="1479" y="961"/>
                  </a:lnTo>
                  <a:lnTo>
                    <a:pt x="1469" y="958"/>
                  </a:lnTo>
                  <a:lnTo>
                    <a:pt x="1488" y="942"/>
                  </a:lnTo>
                  <a:lnTo>
                    <a:pt x="1510" y="925"/>
                  </a:lnTo>
                  <a:lnTo>
                    <a:pt x="1532" y="909"/>
                  </a:lnTo>
                  <a:lnTo>
                    <a:pt x="1553" y="895"/>
                  </a:lnTo>
                  <a:lnTo>
                    <a:pt x="1575" y="879"/>
                  </a:lnTo>
                  <a:lnTo>
                    <a:pt x="1598" y="866"/>
                  </a:lnTo>
                  <a:lnTo>
                    <a:pt x="1620" y="852"/>
                  </a:lnTo>
                  <a:lnTo>
                    <a:pt x="1641" y="839"/>
                  </a:lnTo>
                  <a:lnTo>
                    <a:pt x="1632" y="817"/>
                  </a:lnTo>
                  <a:lnTo>
                    <a:pt x="1622" y="798"/>
                  </a:lnTo>
                  <a:lnTo>
                    <a:pt x="1609" y="776"/>
                  </a:lnTo>
                  <a:lnTo>
                    <a:pt x="1605" y="753"/>
                  </a:lnTo>
                  <a:lnTo>
                    <a:pt x="1618" y="718"/>
                  </a:lnTo>
                  <a:lnTo>
                    <a:pt x="1638" y="686"/>
                  </a:lnTo>
                  <a:lnTo>
                    <a:pt x="1659" y="659"/>
                  </a:lnTo>
                  <a:lnTo>
                    <a:pt x="1686" y="634"/>
                  </a:lnTo>
                  <a:lnTo>
                    <a:pt x="1715" y="612"/>
                  </a:lnTo>
                  <a:lnTo>
                    <a:pt x="1747" y="591"/>
                  </a:lnTo>
                  <a:lnTo>
                    <a:pt x="1782" y="573"/>
                  </a:lnTo>
                  <a:lnTo>
                    <a:pt x="1816" y="556"/>
                  </a:lnTo>
                  <a:lnTo>
                    <a:pt x="1825" y="556"/>
                  </a:lnTo>
                  <a:lnTo>
                    <a:pt x="1834" y="556"/>
                  </a:lnTo>
                  <a:lnTo>
                    <a:pt x="1845" y="555"/>
                  </a:lnTo>
                  <a:lnTo>
                    <a:pt x="1855" y="553"/>
                  </a:lnTo>
                  <a:lnTo>
                    <a:pt x="1864" y="551"/>
                  </a:lnTo>
                  <a:lnTo>
                    <a:pt x="1872" y="549"/>
                  </a:lnTo>
                  <a:lnTo>
                    <a:pt x="1877" y="547"/>
                  </a:lnTo>
                  <a:lnTo>
                    <a:pt x="1879" y="547"/>
                  </a:lnTo>
                  <a:lnTo>
                    <a:pt x="1864" y="520"/>
                  </a:lnTo>
                  <a:lnTo>
                    <a:pt x="1848" y="495"/>
                  </a:lnTo>
                  <a:lnTo>
                    <a:pt x="1830" y="474"/>
                  </a:lnTo>
                  <a:lnTo>
                    <a:pt x="1810" y="454"/>
                  </a:lnTo>
                  <a:lnTo>
                    <a:pt x="1787" y="436"/>
                  </a:lnTo>
                  <a:lnTo>
                    <a:pt x="1764" y="420"/>
                  </a:lnTo>
                  <a:lnTo>
                    <a:pt x="1737" y="407"/>
                  </a:lnTo>
                  <a:lnTo>
                    <a:pt x="1712" y="394"/>
                  </a:lnTo>
                  <a:lnTo>
                    <a:pt x="1683" y="384"/>
                  </a:lnTo>
                  <a:lnTo>
                    <a:pt x="1654" y="375"/>
                  </a:lnTo>
                  <a:lnTo>
                    <a:pt x="1625" y="367"/>
                  </a:lnTo>
                  <a:lnTo>
                    <a:pt x="1596" y="362"/>
                  </a:lnTo>
                  <a:lnTo>
                    <a:pt x="1566" y="357"/>
                  </a:lnTo>
                  <a:lnTo>
                    <a:pt x="1535" y="353"/>
                  </a:lnTo>
                  <a:lnTo>
                    <a:pt x="1506" y="351"/>
                  </a:lnTo>
                  <a:lnTo>
                    <a:pt x="1478" y="349"/>
                  </a:lnTo>
                  <a:lnTo>
                    <a:pt x="1485" y="322"/>
                  </a:lnTo>
                  <a:lnTo>
                    <a:pt x="1494" y="286"/>
                  </a:lnTo>
                  <a:lnTo>
                    <a:pt x="1499" y="252"/>
                  </a:lnTo>
                  <a:lnTo>
                    <a:pt x="1497" y="232"/>
                  </a:lnTo>
                  <a:lnTo>
                    <a:pt x="1472" y="238"/>
                  </a:lnTo>
                  <a:lnTo>
                    <a:pt x="1449" y="241"/>
                  </a:lnTo>
                  <a:lnTo>
                    <a:pt x="1424" y="247"/>
                  </a:lnTo>
                  <a:lnTo>
                    <a:pt x="1400" y="250"/>
                  </a:lnTo>
                  <a:lnTo>
                    <a:pt x="1375" y="256"/>
                  </a:lnTo>
                  <a:lnTo>
                    <a:pt x="1350" y="261"/>
                  </a:lnTo>
                  <a:lnTo>
                    <a:pt x="1326" y="270"/>
                  </a:lnTo>
                  <a:lnTo>
                    <a:pt x="1301" y="279"/>
                  </a:lnTo>
                  <a:lnTo>
                    <a:pt x="1283" y="292"/>
                  </a:lnTo>
                  <a:lnTo>
                    <a:pt x="1265" y="301"/>
                  </a:lnTo>
                  <a:lnTo>
                    <a:pt x="1245" y="310"/>
                  </a:lnTo>
                  <a:lnTo>
                    <a:pt x="1226" y="319"/>
                  </a:lnTo>
                  <a:lnTo>
                    <a:pt x="1206" y="328"/>
                  </a:lnTo>
                  <a:lnTo>
                    <a:pt x="1186" y="337"/>
                  </a:lnTo>
                  <a:lnTo>
                    <a:pt x="1168" y="349"/>
                  </a:lnTo>
                  <a:lnTo>
                    <a:pt x="1150" y="364"/>
                  </a:lnTo>
                  <a:lnTo>
                    <a:pt x="1132" y="342"/>
                  </a:lnTo>
                  <a:lnTo>
                    <a:pt x="1103" y="308"/>
                  </a:lnTo>
                  <a:lnTo>
                    <a:pt x="1071" y="263"/>
                  </a:lnTo>
                  <a:lnTo>
                    <a:pt x="1037" y="216"/>
                  </a:lnTo>
                  <a:lnTo>
                    <a:pt x="1003" y="169"/>
                  </a:lnTo>
                  <a:lnTo>
                    <a:pt x="976" y="130"/>
                  </a:lnTo>
                  <a:lnTo>
                    <a:pt x="956" y="103"/>
                  </a:lnTo>
                  <a:lnTo>
                    <a:pt x="949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2461" y="443"/>
              <a:ext cx="466" cy="265"/>
            </a:xfrm>
            <a:custGeom>
              <a:avLst/>
              <a:gdLst/>
              <a:ahLst/>
              <a:cxnLst>
                <a:cxn ang="0">
                  <a:pos x="236" y="238"/>
                </a:cxn>
                <a:cxn ang="0">
                  <a:pos x="207" y="167"/>
                </a:cxn>
                <a:cxn ang="0">
                  <a:pos x="171" y="99"/>
                </a:cxn>
                <a:cxn ang="0">
                  <a:pos x="129" y="32"/>
                </a:cxn>
                <a:cxn ang="0">
                  <a:pos x="106" y="54"/>
                </a:cxn>
                <a:cxn ang="0">
                  <a:pos x="119" y="158"/>
                </a:cxn>
                <a:cxn ang="0">
                  <a:pos x="135" y="263"/>
                </a:cxn>
                <a:cxn ang="0">
                  <a:pos x="126" y="367"/>
                </a:cxn>
                <a:cxn ang="0">
                  <a:pos x="93" y="436"/>
                </a:cxn>
                <a:cxn ang="0">
                  <a:pos x="63" y="470"/>
                </a:cxn>
                <a:cxn ang="0">
                  <a:pos x="30" y="502"/>
                </a:cxn>
                <a:cxn ang="0">
                  <a:pos x="5" y="524"/>
                </a:cxn>
                <a:cxn ang="0">
                  <a:pos x="25" y="527"/>
                </a:cxn>
                <a:cxn ang="0">
                  <a:pos x="77" y="520"/>
                </a:cxn>
                <a:cxn ang="0">
                  <a:pos x="129" y="513"/>
                </a:cxn>
                <a:cxn ang="0">
                  <a:pos x="180" y="502"/>
                </a:cxn>
                <a:cxn ang="0">
                  <a:pos x="230" y="491"/>
                </a:cxn>
                <a:cxn ang="0">
                  <a:pos x="280" y="477"/>
                </a:cxn>
                <a:cxn ang="0">
                  <a:pos x="331" y="463"/>
                </a:cxn>
                <a:cxn ang="0">
                  <a:pos x="381" y="445"/>
                </a:cxn>
                <a:cxn ang="0">
                  <a:pos x="678" y="329"/>
                </a:cxn>
                <a:cxn ang="0">
                  <a:pos x="741" y="311"/>
                </a:cxn>
                <a:cxn ang="0">
                  <a:pos x="804" y="301"/>
                </a:cxn>
                <a:cxn ang="0">
                  <a:pos x="867" y="297"/>
                </a:cxn>
                <a:cxn ang="0">
                  <a:pos x="932" y="297"/>
                </a:cxn>
                <a:cxn ang="0">
                  <a:pos x="890" y="275"/>
                </a:cxn>
                <a:cxn ang="0">
                  <a:pos x="846" y="256"/>
                </a:cxn>
                <a:cxn ang="0">
                  <a:pos x="801" y="238"/>
                </a:cxn>
                <a:cxn ang="0">
                  <a:pos x="754" y="223"/>
                </a:cxn>
                <a:cxn ang="0">
                  <a:pos x="707" y="212"/>
                </a:cxn>
                <a:cxn ang="0">
                  <a:pos x="658" y="203"/>
                </a:cxn>
                <a:cxn ang="0">
                  <a:pos x="610" y="196"/>
                </a:cxn>
                <a:cxn ang="0">
                  <a:pos x="561" y="193"/>
                </a:cxn>
                <a:cxn ang="0">
                  <a:pos x="556" y="142"/>
                </a:cxn>
                <a:cxn ang="0">
                  <a:pos x="570" y="94"/>
                </a:cxn>
                <a:cxn ang="0">
                  <a:pos x="522" y="104"/>
                </a:cxn>
                <a:cxn ang="0">
                  <a:pos x="469" y="126"/>
                </a:cxn>
                <a:cxn ang="0">
                  <a:pos x="415" y="155"/>
                </a:cxn>
                <a:cxn ang="0">
                  <a:pos x="365" y="187"/>
                </a:cxn>
                <a:cxn ang="0">
                  <a:pos x="318" y="220"/>
                </a:cxn>
                <a:cxn ang="0">
                  <a:pos x="282" y="247"/>
                </a:cxn>
                <a:cxn ang="0">
                  <a:pos x="257" y="266"/>
                </a:cxn>
                <a:cxn ang="0">
                  <a:pos x="248" y="274"/>
                </a:cxn>
              </a:cxnLst>
              <a:rect l="0" t="0" r="r" b="b"/>
              <a:pathLst>
                <a:path w="932" h="529">
                  <a:moveTo>
                    <a:pt x="248" y="274"/>
                  </a:moveTo>
                  <a:lnTo>
                    <a:pt x="236" y="238"/>
                  </a:lnTo>
                  <a:lnTo>
                    <a:pt x="223" y="202"/>
                  </a:lnTo>
                  <a:lnTo>
                    <a:pt x="207" y="167"/>
                  </a:lnTo>
                  <a:lnTo>
                    <a:pt x="191" y="133"/>
                  </a:lnTo>
                  <a:lnTo>
                    <a:pt x="171" y="99"/>
                  </a:lnTo>
                  <a:lnTo>
                    <a:pt x="151" y="65"/>
                  </a:lnTo>
                  <a:lnTo>
                    <a:pt x="129" y="32"/>
                  </a:lnTo>
                  <a:lnTo>
                    <a:pt x="108" y="0"/>
                  </a:lnTo>
                  <a:lnTo>
                    <a:pt x="106" y="54"/>
                  </a:lnTo>
                  <a:lnTo>
                    <a:pt x="110" y="106"/>
                  </a:lnTo>
                  <a:lnTo>
                    <a:pt x="119" y="158"/>
                  </a:lnTo>
                  <a:lnTo>
                    <a:pt x="128" y="211"/>
                  </a:lnTo>
                  <a:lnTo>
                    <a:pt x="135" y="263"/>
                  </a:lnTo>
                  <a:lnTo>
                    <a:pt x="135" y="315"/>
                  </a:lnTo>
                  <a:lnTo>
                    <a:pt x="126" y="367"/>
                  </a:lnTo>
                  <a:lnTo>
                    <a:pt x="102" y="421"/>
                  </a:lnTo>
                  <a:lnTo>
                    <a:pt x="93" y="436"/>
                  </a:lnTo>
                  <a:lnTo>
                    <a:pt x="79" y="452"/>
                  </a:lnTo>
                  <a:lnTo>
                    <a:pt x="63" y="470"/>
                  </a:lnTo>
                  <a:lnTo>
                    <a:pt x="47" y="486"/>
                  </a:lnTo>
                  <a:lnTo>
                    <a:pt x="30" y="502"/>
                  </a:lnTo>
                  <a:lnTo>
                    <a:pt x="16" y="515"/>
                  </a:lnTo>
                  <a:lnTo>
                    <a:pt x="5" y="524"/>
                  </a:lnTo>
                  <a:lnTo>
                    <a:pt x="0" y="529"/>
                  </a:lnTo>
                  <a:lnTo>
                    <a:pt x="25" y="527"/>
                  </a:lnTo>
                  <a:lnTo>
                    <a:pt x="52" y="524"/>
                  </a:lnTo>
                  <a:lnTo>
                    <a:pt x="77" y="520"/>
                  </a:lnTo>
                  <a:lnTo>
                    <a:pt x="102" y="517"/>
                  </a:lnTo>
                  <a:lnTo>
                    <a:pt x="129" y="513"/>
                  </a:lnTo>
                  <a:lnTo>
                    <a:pt x="155" y="508"/>
                  </a:lnTo>
                  <a:lnTo>
                    <a:pt x="180" y="502"/>
                  </a:lnTo>
                  <a:lnTo>
                    <a:pt x="205" y="497"/>
                  </a:lnTo>
                  <a:lnTo>
                    <a:pt x="230" y="491"/>
                  </a:lnTo>
                  <a:lnTo>
                    <a:pt x="255" y="484"/>
                  </a:lnTo>
                  <a:lnTo>
                    <a:pt x="280" y="477"/>
                  </a:lnTo>
                  <a:lnTo>
                    <a:pt x="306" y="470"/>
                  </a:lnTo>
                  <a:lnTo>
                    <a:pt x="331" y="463"/>
                  </a:lnTo>
                  <a:lnTo>
                    <a:pt x="356" y="454"/>
                  </a:lnTo>
                  <a:lnTo>
                    <a:pt x="381" y="445"/>
                  </a:lnTo>
                  <a:lnTo>
                    <a:pt x="406" y="436"/>
                  </a:lnTo>
                  <a:lnTo>
                    <a:pt x="678" y="329"/>
                  </a:lnTo>
                  <a:lnTo>
                    <a:pt x="709" y="319"/>
                  </a:lnTo>
                  <a:lnTo>
                    <a:pt x="741" y="311"/>
                  </a:lnTo>
                  <a:lnTo>
                    <a:pt x="772" y="304"/>
                  </a:lnTo>
                  <a:lnTo>
                    <a:pt x="804" y="301"/>
                  </a:lnTo>
                  <a:lnTo>
                    <a:pt x="835" y="297"/>
                  </a:lnTo>
                  <a:lnTo>
                    <a:pt x="867" y="297"/>
                  </a:lnTo>
                  <a:lnTo>
                    <a:pt x="899" y="297"/>
                  </a:lnTo>
                  <a:lnTo>
                    <a:pt x="932" y="297"/>
                  </a:lnTo>
                  <a:lnTo>
                    <a:pt x="912" y="286"/>
                  </a:lnTo>
                  <a:lnTo>
                    <a:pt x="890" y="275"/>
                  </a:lnTo>
                  <a:lnTo>
                    <a:pt x="869" y="265"/>
                  </a:lnTo>
                  <a:lnTo>
                    <a:pt x="846" y="256"/>
                  </a:lnTo>
                  <a:lnTo>
                    <a:pt x="824" y="247"/>
                  </a:lnTo>
                  <a:lnTo>
                    <a:pt x="801" y="238"/>
                  </a:lnTo>
                  <a:lnTo>
                    <a:pt x="777" y="230"/>
                  </a:lnTo>
                  <a:lnTo>
                    <a:pt x="754" y="223"/>
                  </a:lnTo>
                  <a:lnTo>
                    <a:pt x="730" y="218"/>
                  </a:lnTo>
                  <a:lnTo>
                    <a:pt x="707" y="212"/>
                  </a:lnTo>
                  <a:lnTo>
                    <a:pt x="682" y="207"/>
                  </a:lnTo>
                  <a:lnTo>
                    <a:pt x="658" y="203"/>
                  </a:lnTo>
                  <a:lnTo>
                    <a:pt x="633" y="200"/>
                  </a:lnTo>
                  <a:lnTo>
                    <a:pt x="610" y="196"/>
                  </a:lnTo>
                  <a:lnTo>
                    <a:pt x="585" y="194"/>
                  </a:lnTo>
                  <a:lnTo>
                    <a:pt x="561" y="193"/>
                  </a:lnTo>
                  <a:lnTo>
                    <a:pt x="556" y="167"/>
                  </a:lnTo>
                  <a:lnTo>
                    <a:pt x="556" y="142"/>
                  </a:lnTo>
                  <a:lnTo>
                    <a:pt x="559" y="117"/>
                  </a:lnTo>
                  <a:lnTo>
                    <a:pt x="570" y="94"/>
                  </a:lnTo>
                  <a:lnTo>
                    <a:pt x="547" y="97"/>
                  </a:lnTo>
                  <a:lnTo>
                    <a:pt x="522" y="104"/>
                  </a:lnTo>
                  <a:lnTo>
                    <a:pt x="496" y="113"/>
                  </a:lnTo>
                  <a:lnTo>
                    <a:pt x="469" y="126"/>
                  </a:lnTo>
                  <a:lnTo>
                    <a:pt x="442" y="140"/>
                  </a:lnTo>
                  <a:lnTo>
                    <a:pt x="415" y="155"/>
                  </a:lnTo>
                  <a:lnTo>
                    <a:pt x="390" y="171"/>
                  </a:lnTo>
                  <a:lnTo>
                    <a:pt x="365" y="187"/>
                  </a:lnTo>
                  <a:lnTo>
                    <a:pt x="340" y="203"/>
                  </a:lnTo>
                  <a:lnTo>
                    <a:pt x="318" y="220"/>
                  </a:lnTo>
                  <a:lnTo>
                    <a:pt x="298" y="234"/>
                  </a:lnTo>
                  <a:lnTo>
                    <a:pt x="282" y="247"/>
                  </a:lnTo>
                  <a:lnTo>
                    <a:pt x="268" y="257"/>
                  </a:lnTo>
                  <a:lnTo>
                    <a:pt x="257" y="266"/>
                  </a:lnTo>
                  <a:lnTo>
                    <a:pt x="250" y="272"/>
                  </a:lnTo>
                  <a:lnTo>
                    <a:pt x="248" y="274"/>
                  </a:lnTo>
                  <a:close/>
                </a:path>
              </a:pathLst>
            </a:custGeom>
            <a:solidFill>
              <a:srgbClr val="DD5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2167" y="372"/>
              <a:ext cx="212" cy="344"/>
            </a:xfrm>
            <a:custGeom>
              <a:avLst/>
              <a:gdLst/>
              <a:ahLst/>
              <a:cxnLst>
                <a:cxn ang="0">
                  <a:pos x="0" y="58"/>
                </a:cxn>
                <a:cxn ang="0">
                  <a:pos x="2" y="86"/>
                </a:cxn>
                <a:cxn ang="0">
                  <a:pos x="9" y="115"/>
                </a:cxn>
                <a:cxn ang="0">
                  <a:pos x="20" y="142"/>
                </a:cxn>
                <a:cxn ang="0">
                  <a:pos x="31" y="169"/>
                </a:cxn>
                <a:cxn ang="0">
                  <a:pos x="42" y="191"/>
                </a:cxn>
                <a:cxn ang="0">
                  <a:pos x="56" y="218"/>
                </a:cxn>
                <a:cxn ang="0">
                  <a:pos x="76" y="252"/>
                </a:cxn>
                <a:cxn ang="0">
                  <a:pos x="99" y="288"/>
                </a:cxn>
                <a:cxn ang="0">
                  <a:pos x="125" y="329"/>
                </a:cxn>
                <a:cxn ang="0">
                  <a:pos x="153" y="372"/>
                </a:cxn>
                <a:cxn ang="0">
                  <a:pos x="182" y="416"/>
                </a:cxn>
                <a:cxn ang="0">
                  <a:pos x="213" y="459"/>
                </a:cxn>
                <a:cxn ang="0">
                  <a:pos x="242" y="502"/>
                </a:cxn>
                <a:cxn ang="0">
                  <a:pos x="270" y="543"/>
                </a:cxn>
                <a:cxn ang="0">
                  <a:pos x="295" y="581"/>
                </a:cxn>
                <a:cxn ang="0">
                  <a:pos x="319" y="614"/>
                </a:cxn>
                <a:cxn ang="0">
                  <a:pos x="339" y="641"/>
                </a:cxn>
                <a:cxn ang="0">
                  <a:pos x="353" y="662"/>
                </a:cxn>
                <a:cxn ang="0">
                  <a:pos x="362" y="675"/>
                </a:cxn>
                <a:cxn ang="0">
                  <a:pos x="366" y="680"/>
                </a:cxn>
                <a:cxn ang="0">
                  <a:pos x="425" y="687"/>
                </a:cxn>
                <a:cxn ang="0">
                  <a:pos x="412" y="668"/>
                </a:cxn>
                <a:cxn ang="0">
                  <a:pos x="382" y="619"/>
                </a:cxn>
                <a:cxn ang="0">
                  <a:pos x="339" y="549"/>
                </a:cxn>
                <a:cxn ang="0">
                  <a:pos x="290" y="468"/>
                </a:cxn>
                <a:cxn ang="0">
                  <a:pos x="240" y="389"/>
                </a:cxn>
                <a:cxn ang="0">
                  <a:pos x="197" y="318"/>
                </a:cxn>
                <a:cxn ang="0">
                  <a:pos x="166" y="268"/>
                </a:cxn>
                <a:cxn ang="0">
                  <a:pos x="155" y="250"/>
                </a:cxn>
                <a:cxn ang="0">
                  <a:pos x="146" y="219"/>
                </a:cxn>
                <a:cxn ang="0">
                  <a:pos x="135" y="187"/>
                </a:cxn>
                <a:cxn ang="0">
                  <a:pos x="123" y="156"/>
                </a:cxn>
                <a:cxn ang="0">
                  <a:pos x="112" y="126"/>
                </a:cxn>
                <a:cxn ang="0">
                  <a:pos x="101" y="95"/>
                </a:cxn>
                <a:cxn ang="0">
                  <a:pos x="94" y="65"/>
                </a:cxn>
                <a:cxn ang="0">
                  <a:pos x="90" y="32"/>
                </a:cxn>
                <a:cxn ang="0">
                  <a:pos x="92" y="0"/>
                </a:cxn>
                <a:cxn ang="0">
                  <a:pos x="80" y="2"/>
                </a:cxn>
                <a:cxn ang="0">
                  <a:pos x="67" y="7"/>
                </a:cxn>
                <a:cxn ang="0">
                  <a:pos x="53" y="13"/>
                </a:cxn>
                <a:cxn ang="0">
                  <a:pos x="40" y="18"/>
                </a:cxn>
                <a:cxn ang="0">
                  <a:pos x="27" y="27"/>
                </a:cxn>
                <a:cxn ang="0">
                  <a:pos x="17" y="36"/>
                </a:cxn>
                <a:cxn ang="0">
                  <a:pos x="8" y="47"/>
                </a:cxn>
                <a:cxn ang="0">
                  <a:pos x="0" y="58"/>
                </a:cxn>
              </a:cxnLst>
              <a:rect l="0" t="0" r="r" b="b"/>
              <a:pathLst>
                <a:path w="425" h="687">
                  <a:moveTo>
                    <a:pt x="0" y="58"/>
                  </a:moveTo>
                  <a:lnTo>
                    <a:pt x="2" y="86"/>
                  </a:lnTo>
                  <a:lnTo>
                    <a:pt x="9" y="115"/>
                  </a:lnTo>
                  <a:lnTo>
                    <a:pt x="20" y="142"/>
                  </a:lnTo>
                  <a:lnTo>
                    <a:pt x="31" y="169"/>
                  </a:lnTo>
                  <a:lnTo>
                    <a:pt x="42" y="191"/>
                  </a:lnTo>
                  <a:lnTo>
                    <a:pt x="56" y="218"/>
                  </a:lnTo>
                  <a:lnTo>
                    <a:pt x="76" y="252"/>
                  </a:lnTo>
                  <a:lnTo>
                    <a:pt x="99" y="288"/>
                  </a:lnTo>
                  <a:lnTo>
                    <a:pt x="125" y="329"/>
                  </a:lnTo>
                  <a:lnTo>
                    <a:pt x="153" y="372"/>
                  </a:lnTo>
                  <a:lnTo>
                    <a:pt x="182" y="416"/>
                  </a:lnTo>
                  <a:lnTo>
                    <a:pt x="213" y="459"/>
                  </a:lnTo>
                  <a:lnTo>
                    <a:pt x="242" y="502"/>
                  </a:lnTo>
                  <a:lnTo>
                    <a:pt x="270" y="543"/>
                  </a:lnTo>
                  <a:lnTo>
                    <a:pt x="295" y="581"/>
                  </a:lnTo>
                  <a:lnTo>
                    <a:pt x="319" y="614"/>
                  </a:lnTo>
                  <a:lnTo>
                    <a:pt x="339" y="641"/>
                  </a:lnTo>
                  <a:lnTo>
                    <a:pt x="353" y="662"/>
                  </a:lnTo>
                  <a:lnTo>
                    <a:pt x="362" y="675"/>
                  </a:lnTo>
                  <a:lnTo>
                    <a:pt x="366" y="680"/>
                  </a:lnTo>
                  <a:lnTo>
                    <a:pt x="425" y="687"/>
                  </a:lnTo>
                  <a:lnTo>
                    <a:pt x="412" y="668"/>
                  </a:lnTo>
                  <a:lnTo>
                    <a:pt x="382" y="619"/>
                  </a:lnTo>
                  <a:lnTo>
                    <a:pt x="339" y="549"/>
                  </a:lnTo>
                  <a:lnTo>
                    <a:pt x="290" y="468"/>
                  </a:lnTo>
                  <a:lnTo>
                    <a:pt x="240" y="389"/>
                  </a:lnTo>
                  <a:lnTo>
                    <a:pt x="197" y="318"/>
                  </a:lnTo>
                  <a:lnTo>
                    <a:pt x="166" y="268"/>
                  </a:lnTo>
                  <a:lnTo>
                    <a:pt x="155" y="250"/>
                  </a:lnTo>
                  <a:lnTo>
                    <a:pt x="146" y="219"/>
                  </a:lnTo>
                  <a:lnTo>
                    <a:pt x="135" y="187"/>
                  </a:lnTo>
                  <a:lnTo>
                    <a:pt x="123" y="156"/>
                  </a:lnTo>
                  <a:lnTo>
                    <a:pt x="112" y="126"/>
                  </a:lnTo>
                  <a:lnTo>
                    <a:pt x="101" y="95"/>
                  </a:lnTo>
                  <a:lnTo>
                    <a:pt x="94" y="65"/>
                  </a:lnTo>
                  <a:lnTo>
                    <a:pt x="90" y="32"/>
                  </a:lnTo>
                  <a:lnTo>
                    <a:pt x="92" y="0"/>
                  </a:lnTo>
                  <a:lnTo>
                    <a:pt x="80" y="2"/>
                  </a:lnTo>
                  <a:lnTo>
                    <a:pt x="67" y="7"/>
                  </a:lnTo>
                  <a:lnTo>
                    <a:pt x="53" y="13"/>
                  </a:lnTo>
                  <a:lnTo>
                    <a:pt x="40" y="18"/>
                  </a:lnTo>
                  <a:lnTo>
                    <a:pt x="27" y="27"/>
                  </a:lnTo>
                  <a:lnTo>
                    <a:pt x="17" y="36"/>
                  </a:lnTo>
                  <a:lnTo>
                    <a:pt x="8" y="47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DD5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2402" y="444"/>
              <a:ext cx="101" cy="266"/>
            </a:xfrm>
            <a:custGeom>
              <a:avLst/>
              <a:gdLst/>
              <a:ahLst/>
              <a:cxnLst>
                <a:cxn ang="0">
                  <a:pos x="59" y="236"/>
                </a:cxn>
                <a:cxn ang="0">
                  <a:pos x="52" y="237"/>
                </a:cxn>
                <a:cxn ang="0">
                  <a:pos x="45" y="237"/>
                </a:cxn>
                <a:cxn ang="0">
                  <a:pos x="38" y="237"/>
                </a:cxn>
                <a:cxn ang="0">
                  <a:pos x="31" y="236"/>
                </a:cxn>
                <a:cxn ang="0">
                  <a:pos x="22" y="236"/>
                </a:cxn>
                <a:cxn ang="0">
                  <a:pos x="14" y="234"/>
                </a:cxn>
                <a:cxn ang="0">
                  <a:pos x="7" y="232"/>
                </a:cxn>
                <a:cxn ang="0">
                  <a:pos x="0" y="230"/>
                </a:cxn>
                <a:cxn ang="0">
                  <a:pos x="4" y="279"/>
                </a:cxn>
                <a:cxn ang="0">
                  <a:pos x="14" y="363"/>
                </a:cxn>
                <a:cxn ang="0">
                  <a:pos x="22" y="459"/>
                </a:cxn>
                <a:cxn ang="0">
                  <a:pos x="18" y="533"/>
                </a:cxn>
                <a:cxn ang="0">
                  <a:pos x="59" y="511"/>
                </a:cxn>
                <a:cxn ang="0">
                  <a:pos x="95" y="486"/>
                </a:cxn>
                <a:cxn ang="0">
                  <a:pos x="124" y="455"/>
                </a:cxn>
                <a:cxn ang="0">
                  <a:pos x="149" y="421"/>
                </a:cxn>
                <a:cxn ang="0">
                  <a:pos x="169" y="385"/>
                </a:cxn>
                <a:cxn ang="0">
                  <a:pos x="185" y="344"/>
                </a:cxn>
                <a:cxn ang="0">
                  <a:pos x="196" y="302"/>
                </a:cxn>
                <a:cxn ang="0">
                  <a:pos x="203" y="257"/>
                </a:cxn>
                <a:cxn ang="0">
                  <a:pos x="194" y="192"/>
                </a:cxn>
                <a:cxn ang="0">
                  <a:pos x="185" y="128"/>
                </a:cxn>
                <a:cxn ang="0">
                  <a:pos x="176" y="65"/>
                </a:cxn>
                <a:cxn ang="0">
                  <a:pos x="171" y="0"/>
                </a:cxn>
                <a:cxn ang="0">
                  <a:pos x="153" y="25"/>
                </a:cxn>
                <a:cxn ang="0">
                  <a:pos x="135" y="52"/>
                </a:cxn>
                <a:cxn ang="0">
                  <a:pos x="121" y="81"/>
                </a:cxn>
                <a:cxn ang="0">
                  <a:pos x="106" y="111"/>
                </a:cxn>
                <a:cxn ang="0">
                  <a:pos x="94" y="142"/>
                </a:cxn>
                <a:cxn ang="0">
                  <a:pos x="81" y="173"/>
                </a:cxn>
                <a:cxn ang="0">
                  <a:pos x="70" y="203"/>
                </a:cxn>
                <a:cxn ang="0">
                  <a:pos x="59" y="236"/>
                </a:cxn>
              </a:cxnLst>
              <a:rect l="0" t="0" r="r" b="b"/>
              <a:pathLst>
                <a:path w="203" h="533">
                  <a:moveTo>
                    <a:pt x="59" y="236"/>
                  </a:moveTo>
                  <a:lnTo>
                    <a:pt x="52" y="237"/>
                  </a:lnTo>
                  <a:lnTo>
                    <a:pt x="45" y="237"/>
                  </a:lnTo>
                  <a:lnTo>
                    <a:pt x="38" y="237"/>
                  </a:lnTo>
                  <a:lnTo>
                    <a:pt x="31" y="236"/>
                  </a:lnTo>
                  <a:lnTo>
                    <a:pt x="22" y="236"/>
                  </a:lnTo>
                  <a:lnTo>
                    <a:pt x="14" y="234"/>
                  </a:lnTo>
                  <a:lnTo>
                    <a:pt x="7" y="232"/>
                  </a:lnTo>
                  <a:lnTo>
                    <a:pt x="0" y="230"/>
                  </a:lnTo>
                  <a:lnTo>
                    <a:pt x="4" y="279"/>
                  </a:lnTo>
                  <a:lnTo>
                    <a:pt x="14" y="363"/>
                  </a:lnTo>
                  <a:lnTo>
                    <a:pt x="22" y="459"/>
                  </a:lnTo>
                  <a:lnTo>
                    <a:pt x="18" y="533"/>
                  </a:lnTo>
                  <a:lnTo>
                    <a:pt x="59" y="511"/>
                  </a:lnTo>
                  <a:lnTo>
                    <a:pt x="95" y="486"/>
                  </a:lnTo>
                  <a:lnTo>
                    <a:pt x="124" y="455"/>
                  </a:lnTo>
                  <a:lnTo>
                    <a:pt x="149" y="421"/>
                  </a:lnTo>
                  <a:lnTo>
                    <a:pt x="169" y="385"/>
                  </a:lnTo>
                  <a:lnTo>
                    <a:pt x="185" y="344"/>
                  </a:lnTo>
                  <a:lnTo>
                    <a:pt x="196" y="302"/>
                  </a:lnTo>
                  <a:lnTo>
                    <a:pt x="203" y="257"/>
                  </a:lnTo>
                  <a:lnTo>
                    <a:pt x="194" y="192"/>
                  </a:lnTo>
                  <a:lnTo>
                    <a:pt x="185" y="128"/>
                  </a:lnTo>
                  <a:lnTo>
                    <a:pt x="176" y="65"/>
                  </a:lnTo>
                  <a:lnTo>
                    <a:pt x="171" y="0"/>
                  </a:lnTo>
                  <a:lnTo>
                    <a:pt x="153" y="25"/>
                  </a:lnTo>
                  <a:lnTo>
                    <a:pt x="135" y="52"/>
                  </a:lnTo>
                  <a:lnTo>
                    <a:pt x="121" y="81"/>
                  </a:lnTo>
                  <a:lnTo>
                    <a:pt x="106" y="111"/>
                  </a:lnTo>
                  <a:lnTo>
                    <a:pt x="94" y="142"/>
                  </a:lnTo>
                  <a:lnTo>
                    <a:pt x="81" y="173"/>
                  </a:lnTo>
                  <a:lnTo>
                    <a:pt x="70" y="203"/>
                  </a:lnTo>
                  <a:lnTo>
                    <a:pt x="59" y="236"/>
                  </a:lnTo>
                  <a:close/>
                </a:path>
              </a:pathLst>
            </a:custGeom>
            <a:solidFill>
              <a:srgbClr val="DD5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2619" y="564"/>
              <a:ext cx="171" cy="88"/>
            </a:xfrm>
            <a:custGeom>
              <a:avLst/>
              <a:gdLst/>
              <a:ahLst/>
              <a:cxnLst>
                <a:cxn ang="0">
                  <a:pos x="132" y="4"/>
                </a:cxn>
                <a:cxn ang="0">
                  <a:pos x="110" y="22"/>
                </a:cxn>
                <a:cxn ang="0">
                  <a:pos x="90" y="42"/>
                </a:cxn>
                <a:cxn ang="0">
                  <a:pos x="71" y="60"/>
                </a:cxn>
                <a:cxn ang="0">
                  <a:pos x="51" y="81"/>
                </a:cxn>
                <a:cxn ang="0">
                  <a:pos x="35" y="103"/>
                </a:cxn>
                <a:cxn ang="0">
                  <a:pos x="20" y="124"/>
                </a:cxn>
                <a:cxn ang="0">
                  <a:pos x="8" y="150"/>
                </a:cxn>
                <a:cxn ang="0">
                  <a:pos x="0" y="177"/>
                </a:cxn>
                <a:cxn ang="0">
                  <a:pos x="4" y="175"/>
                </a:cxn>
                <a:cxn ang="0">
                  <a:pos x="15" y="171"/>
                </a:cxn>
                <a:cxn ang="0">
                  <a:pos x="33" y="166"/>
                </a:cxn>
                <a:cxn ang="0">
                  <a:pos x="54" y="159"/>
                </a:cxn>
                <a:cxn ang="0">
                  <a:pos x="80" y="150"/>
                </a:cxn>
                <a:cxn ang="0">
                  <a:pos x="108" y="139"/>
                </a:cxn>
                <a:cxn ang="0">
                  <a:pos x="139" y="128"/>
                </a:cxn>
                <a:cxn ang="0">
                  <a:pos x="171" y="117"/>
                </a:cxn>
                <a:cxn ang="0">
                  <a:pos x="204" y="106"/>
                </a:cxn>
                <a:cxn ang="0">
                  <a:pos x="234" y="94"/>
                </a:cxn>
                <a:cxn ang="0">
                  <a:pos x="263" y="83"/>
                </a:cxn>
                <a:cxn ang="0">
                  <a:pos x="288" y="74"/>
                </a:cxn>
                <a:cxn ang="0">
                  <a:pos x="310" y="65"/>
                </a:cxn>
                <a:cxn ang="0">
                  <a:pos x="328" y="56"/>
                </a:cxn>
                <a:cxn ang="0">
                  <a:pos x="339" y="51"/>
                </a:cxn>
                <a:cxn ang="0">
                  <a:pos x="342" y="47"/>
                </a:cxn>
                <a:cxn ang="0">
                  <a:pos x="330" y="34"/>
                </a:cxn>
                <a:cxn ang="0">
                  <a:pos x="308" y="25"/>
                </a:cxn>
                <a:cxn ang="0">
                  <a:pos x="279" y="15"/>
                </a:cxn>
                <a:cxn ang="0">
                  <a:pos x="245" y="7"/>
                </a:cxn>
                <a:cxn ang="0">
                  <a:pos x="211" y="2"/>
                </a:cxn>
                <a:cxn ang="0">
                  <a:pos x="179" y="0"/>
                </a:cxn>
                <a:cxn ang="0">
                  <a:pos x="152" y="0"/>
                </a:cxn>
                <a:cxn ang="0">
                  <a:pos x="132" y="4"/>
                </a:cxn>
              </a:cxnLst>
              <a:rect l="0" t="0" r="r" b="b"/>
              <a:pathLst>
                <a:path w="342" h="177">
                  <a:moveTo>
                    <a:pt x="132" y="4"/>
                  </a:moveTo>
                  <a:lnTo>
                    <a:pt x="110" y="22"/>
                  </a:lnTo>
                  <a:lnTo>
                    <a:pt x="90" y="42"/>
                  </a:lnTo>
                  <a:lnTo>
                    <a:pt x="71" y="60"/>
                  </a:lnTo>
                  <a:lnTo>
                    <a:pt x="51" y="81"/>
                  </a:lnTo>
                  <a:lnTo>
                    <a:pt x="35" y="103"/>
                  </a:lnTo>
                  <a:lnTo>
                    <a:pt x="20" y="124"/>
                  </a:lnTo>
                  <a:lnTo>
                    <a:pt x="8" y="150"/>
                  </a:lnTo>
                  <a:lnTo>
                    <a:pt x="0" y="177"/>
                  </a:lnTo>
                  <a:lnTo>
                    <a:pt x="4" y="175"/>
                  </a:lnTo>
                  <a:lnTo>
                    <a:pt x="15" y="171"/>
                  </a:lnTo>
                  <a:lnTo>
                    <a:pt x="33" y="166"/>
                  </a:lnTo>
                  <a:lnTo>
                    <a:pt x="54" y="159"/>
                  </a:lnTo>
                  <a:lnTo>
                    <a:pt x="80" y="150"/>
                  </a:lnTo>
                  <a:lnTo>
                    <a:pt x="108" y="139"/>
                  </a:lnTo>
                  <a:lnTo>
                    <a:pt x="139" y="128"/>
                  </a:lnTo>
                  <a:lnTo>
                    <a:pt x="171" y="117"/>
                  </a:lnTo>
                  <a:lnTo>
                    <a:pt x="204" y="106"/>
                  </a:lnTo>
                  <a:lnTo>
                    <a:pt x="234" y="94"/>
                  </a:lnTo>
                  <a:lnTo>
                    <a:pt x="263" y="83"/>
                  </a:lnTo>
                  <a:lnTo>
                    <a:pt x="288" y="74"/>
                  </a:lnTo>
                  <a:lnTo>
                    <a:pt x="310" y="65"/>
                  </a:lnTo>
                  <a:lnTo>
                    <a:pt x="328" y="56"/>
                  </a:lnTo>
                  <a:lnTo>
                    <a:pt x="339" y="51"/>
                  </a:lnTo>
                  <a:lnTo>
                    <a:pt x="342" y="47"/>
                  </a:lnTo>
                  <a:lnTo>
                    <a:pt x="330" y="34"/>
                  </a:lnTo>
                  <a:lnTo>
                    <a:pt x="308" y="25"/>
                  </a:lnTo>
                  <a:lnTo>
                    <a:pt x="279" y="15"/>
                  </a:lnTo>
                  <a:lnTo>
                    <a:pt x="245" y="7"/>
                  </a:lnTo>
                  <a:lnTo>
                    <a:pt x="211" y="2"/>
                  </a:lnTo>
                  <a:lnTo>
                    <a:pt x="179" y="0"/>
                  </a:lnTo>
                  <a:lnTo>
                    <a:pt x="152" y="0"/>
                  </a:lnTo>
                  <a:lnTo>
                    <a:pt x="13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2398" y="617"/>
              <a:ext cx="608" cy="730"/>
            </a:xfrm>
            <a:custGeom>
              <a:avLst/>
              <a:gdLst/>
              <a:ahLst/>
              <a:cxnLst>
                <a:cxn ang="0">
                  <a:pos x="0" y="243"/>
                </a:cxn>
                <a:cxn ang="0">
                  <a:pos x="707" y="1003"/>
                </a:cxn>
                <a:cxn ang="0">
                  <a:pos x="732" y="1037"/>
                </a:cxn>
                <a:cxn ang="0">
                  <a:pos x="792" y="1125"/>
                </a:cxn>
                <a:cxn ang="0">
                  <a:pos x="869" y="1239"/>
                </a:cxn>
                <a:cxn ang="0">
                  <a:pos x="945" y="1354"/>
                </a:cxn>
                <a:cxn ang="0">
                  <a:pos x="1000" y="1442"/>
                </a:cxn>
                <a:cxn ang="0">
                  <a:pos x="1024" y="1330"/>
                </a:cxn>
                <a:cxn ang="0">
                  <a:pos x="1004" y="1140"/>
                </a:cxn>
                <a:cxn ang="0">
                  <a:pos x="963" y="952"/>
                </a:cxn>
                <a:cxn ang="0">
                  <a:pos x="991" y="911"/>
                </a:cxn>
                <a:cxn ang="0">
                  <a:pos x="1054" y="855"/>
                </a:cxn>
                <a:cxn ang="0">
                  <a:pos x="1090" y="817"/>
                </a:cxn>
                <a:cxn ang="0">
                  <a:pos x="1061" y="781"/>
                </a:cxn>
                <a:cxn ang="0">
                  <a:pos x="1031" y="749"/>
                </a:cxn>
                <a:cxn ang="0">
                  <a:pos x="1038" y="715"/>
                </a:cxn>
                <a:cxn ang="0">
                  <a:pos x="1069" y="688"/>
                </a:cxn>
                <a:cxn ang="0">
                  <a:pos x="1105" y="664"/>
                </a:cxn>
                <a:cxn ang="0">
                  <a:pos x="1146" y="657"/>
                </a:cxn>
                <a:cxn ang="0">
                  <a:pos x="1187" y="646"/>
                </a:cxn>
                <a:cxn ang="0">
                  <a:pos x="1209" y="634"/>
                </a:cxn>
                <a:cxn ang="0">
                  <a:pos x="1178" y="612"/>
                </a:cxn>
                <a:cxn ang="0">
                  <a:pos x="1148" y="594"/>
                </a:cxn>
                <a:cxn ang="0">
                  <a:pos x="1074" y="549"/>
                </a:cxn>
                <a:cxn ang="0">
                  <a:pos x="952" y="510"/>
                </a:cxn>
                <a:cxn ang="0">
                  <a:pos x="819" y="486"/>
                </a:cxn>
                <a:cxn ang="0">
                  <a:pos x="702" y="472"/>
                </a:cxn>
                <a:cxn ang="0">
                  <a:pos x="624" y="463"/>
                </a:cxn>
                <a:cxn ang="0">
                  <a:pos x="619" y="432"/>
                </a:cxn>
                <a:cxn ang="0">
                  <a:pos x="675" y="369"/>
                </a:cxn>
                <a:cxn ang="0">
                  <a:pos x="745" y="319"/>
                </a:cxn>
                <a:cxn ang="0">
                  <a:pos x="784" y="294"/>
                </a:cxn>
                <a:cxn ang="0">
                  <a:pos x="810" y="283"/>
                </a:cxn>
                <a:cxn ang="0">
                  <a:pos x="833" y="272"/>
                </a:cxn>
                <a:cxn ang="0">
                  <a:pos x="801" y="229"/>
                </a:cxn>
                <a:cxn ang="0">
                  <a:pos x="817" y="141"/>
                </a:cxn>
                <a:cxn ang="0">
                  <a:pos x="885" y="62"/>
                </a:cxn>
                <a:cxn ang="0">
                  <a:pos x="977" y="0"/>
                </a:cxn>
                <a:cxn ang="0">
                  <a:pos x="833" y="20"/>
                </a:cxn>
                <a:cxn ang="0">
                  <a:pos x="694" y="67"/>
                </a:cxn>
                <a:cxn ang="0">
                  <a:pos x="556" y="126"/>
                </a:cxn>
                <a:cxn ang="0">
                  <a:pos x="417" y="182"/>
                </a:cxn>
                <a:cxn ang="0">
                  <a:pos x="277" y="220"/>
                </a:cxn>
              </a:cxnLst>
              <a:rect l="0" t="0" r="r" b="b"/>
              <a:pathLst>
                <a:path w="1216" h="1462">
                  <a:moveTo>
                    <a:pt x="228" y="225"/>
                  </a:moveTo>
                  <a:lnTo>
                    <a:pt x="3" y="243"/>
                  </a:lnTo>
                  <a:lnTo>
                    <a:pt x="0" y="243"/>
                  </a:lnTo>
                  <a:lnTo>
                    <a:pt x="0" y="245"/>
                  </a:lnTo>
                  <a:lnTo>
                    <a:pt x="385" y="632"/>
                  </a:lnTo>
                  <a:lnTo>
                    <a:pt x="707" y="1003"/>
                  </a:lnTo>
                  <a:lnTo>
                    <a:pt x="711" y="1006"/>
                  </a:lnTo>
                  <a:lnTo>
                    <a:pt x="718" y="1019"/>
                  </a:lnTo>
                  <a:lnTo>
                    <a:pt x="732" y="1037"/>
                  </a:lnTo>
                  <a:lnTo>
                    <a:pt x="748" y="1062"/>
                  </a:lnTo>
                  <a:lnTo>
                    <a:pt x="768" y="1091"/>
                  </a:lnTo>
                  <a:lnTo>
                    <a:pt x="792" y="1125"/>
                  </a:lnTo>
                  <a:lnTo>
                    <a:pt x="817" y="1161"/>
                  </a:lnTo>
                  <a:lnTo>
                    <a:pt x="844" y="1199"/>
                  </a:lnTo>
                  <a:lnTo>
                    <a:pt x="869" y="1239"/>
                  </a:lnTo>
                  <a:lnTo>
                    <a:pt x="896" y="1278"/>
                  </a:lnTo>
                  <a:lnTo>
                    <a:pt x="921" y="1318"/>
                  </a:lnTo>
                  <a:lnTo>
                    <a:pt x="945" y="1354"/>
                  </a:lnTo>
                  <a:lnTo>
                    <a:pt x="966" y="1388"/>
                  </a:lnTo>
                  <a:lnTo>
                    <a:pt x="986" y="1417"/>
                  </a:lnTo>
                  <a:lnTo>
                    <a:pt x="1000" y="1442"/>
                  </a:lnTo>
                  <a:lnTo>
                    <a:pt x="1011" y="1462"/>
                  </a:lnTo>
                  <a:lnTo>
                    <a:pt x="1022" y="1395"/>
                  </a:lnTo>
                  <a:lnTo>
                    <a:pt x="1024" y="1330"/>
                  </a:lnTo>
                  <a:lnTo>
                    <a:pt x="1022" y="1266"/>
                  </a:lnTo>
                  <a:lnTo>
                    <a:pt x="1015" y="1203"/>
                  </a:lnTo>
                  <a:lnTo>
                    <a:pt x="1004" y="1140"/>
                  </a:lnTo>
                  <a:lnTo>
                    <a:pt x="991" y="1077"/>
                  </a:lnTo>
                  <a:lnTo>
                    <a:pt x="977" y="1015"/>
                  </a:lnTo>
                  <a:lnTo>
                    <a:pt x="963" y="952"/>
                  </a:lnTo>
                  <a:lnTo>
                    <a:pt x="966" y="943"/>
                  </a:lnTo>
                  <a:lnTo>
                    <a:pt x="977" y="929"/>
                  </a:lnTo>
                  <a:lnTo>
                    <a:pt x="991" y="911"/>
                  </a:lnTo>
                  <a:lnTo>
                    <a:pt x="1009" y="891"/>
                  </a:lnTo>
                  <a:lnTo>
                    <a:pt x="1031" y="873"/>
                  </a:lnTo>
                  <a:lnTo>
                    <a:pt x="1054" y="855"/>
                  </a:lnTo>
                  <a:lnTo>
                    <a:pt x="1076" y="841"/>
                  </a:lnTo>
                  <a:lnTo>
                    <a:pt x="1097" y="832"/>
                  </a:lnTo>
                  <a:lnTo>
                    <a:pt x="1090" y="817"/>
                  </a:lnTo>
                  <a:lnTo>
                    <a:pt x="1081" y="805"/>
                  </a:lnTo>
                  <a:lnTo>
                    <a:pt x="1072" y="792"/>
                  </a:lnTo>
                  <a:lnTo>
                    <a:pt x="1061" y="781"/>
                  </a:lnTo>
                  <a:lnTo>
                    <a:pt x="1051" y="771"/>
                  </a:lnTo>
                  <a:lnTo>
                    <a:pt x="1040" y="760"/>
                  </a:lnTo>
                  <a:lnTo>
                    <a:pt x="1031" y="749"/>
                  </a:lnTo>
                  <a:lnTo>
                    <a:pt x="1022" y="736"/>
                  </a:lnTo>
                  <a:lnTo>
                    <a:pt x="1029" y="726"/>
                  </a:lnTo>
                  <a:lnTo>
                    <a:pt x="1038" y="715"/>
                  </a:lnTo>
                  <a:lnTo>
                    <a:pt x="1047" y="706"/>
                  </a:lnTo>
                  <a:lnTo>
                    <a:pt x="1058" y="695"/>
                  </a:lnTo>
                  <a:lnTo>
                    <a:pt x="1069" y="688"/>
                  </a:lnTo>
                  <a:lnTo>
                    <a:pt x="1079" y="679"/>
                  </a:lnTo>
                  <a:lnTo>
                    <a:pt x="1092" y="672"/>
                  </a:lnTo>
                  <a:lnTo>
                    <a:pt x="1105" y="664"/>
                  </a:lnTo>
                  <a:lnTo>
                    <a:pt x="1119" y="663"/>
                  </a:lnTo>
                  <a:lnTo>
                    <a:pt x="1133" y="661"/>
                  </a:lnTo>
                  <a:lnTo>
                    <a:pt x="1146" y="657"/>
                  </a:lnTo>
                  <a:lnTo>
                    <a:pt x="1160" y="654"/>
                  </a:lnTo>
                  <a:lnTo>
                    <a:pt x="1175" y="650"/>
                  </a:lnTo>
                  <a:lnTo>
                    <a:pt x="1187" y="646"/>
                  </a:lnTo>
                  <a:lnTo>
                    <a:pt x="1202" y="645"/>
                  </a:lnTo>
                  <a:lnTo>
                    <a:pt x="1216" y="643"/>
                  </a:lnTo>
                  <a:lnTo>
                    <a:pt x="1209" y="634"/>
                  </a:lnTo>
                  <a:lnTo>
                    <a:pt x="1200" y="625"/>
                  </a:lnTo>
                  <a:lnTo>
                    <a:pt x="1189" y="619"/>
                  </a:lnTo>
                  <a:lnTo>
                    <a:pt x="1178" y="612"/>
                  </a:lnTo>
                  <a:lnTo>
                    <a:pt x="1168" y="607"/>
                  </a:lnTo>
                  <a:lnTo>
                    <a:pt x="1157" y="601"/>
                  </a:lnTo>
                  <a:lnTo>
                    <a:pt x="1148" y="594"/>
                  </a:lnTo>
                  <a:lnTo>
                    <a:pt x="1139" y="587"/>
                  </a:lnTo>
                  <a:lnTo>
                    <a:pt x="1110" y="567"/>
                  </a:lnTo>
                  <a:lnTo>
                    <a:pt x="1074" y="549"/>
                  </a:lnTo>
                  <a:lnTo>
                    <a:pt x="1036" y="535"/>
                  </a:lnTo>
                  <a:lnTo>
                    <a:pt x="995" y="522"/>
                  </a:lnTo>
                  <a:lnTo>
                    <a:pt x="952" y="510"/>
                  </a:lnTo>
                  <a:lnTo>
                    <a:pt x="907" y="501"/>
                  </a:lnTo>
                  <a:lnTo>
                    <a:pt x="864" y="493"/>
                  </a:lnTo>
                  <a:lnTo>
                    <a:pt x="819" y="486"/>
                  </a:lnTo>
                  <a:lnTo>
                    <a:pt x="777" y="481"/>
                  </a:lnTo>
                  <a:lnTo>
                    <a:pt x="738" y="475"/>
                  </a:lnTo>
                  <a:lnTo>
                    <a:pt x="702" y="472"/>
                  </a:lnTo>
                  <a:lnTo>
                    <a:pt x="669" y="468"/>
                  </a:lnTo>
                  <a:lnTo>
                    <a:pt x="644" y="465"/>
                  </a:lnTo>
                  <a:lnTo>
                    <a:pt x="624" y="463"/>
                  </a:lnTo>
                  <a:lnTo>
                    <a:pt x="612" y="459"/>
                  </a:lnTo>
                  <a:lnTo>
                    <a:pt x="606" y="457"/>
                  </a:lnTo>
                  <a:lnTo>
                    <a:pt x="619" y="432"/>
                  </a:lnTo>
                  <a:lnTo>
                    <a:pt x="633" y="409"/>
                  </a:lnTo>
                  <a:lnTo>
                    <a:pt x="653" y="389"/>
                  </a:lnTo>
                  <a:lnTo>
                    <a:pt x="675" y="369"/>
                  </a:lnTo>
                  <a:lnTo>
                    <a:pt x="698" y="353"/>
                  </a:lnTo>
                  <a:lnTo>
                    <a:pt x="721" y="335"/>
                  </a:lnTo>
                  <a:lnTo>
                    <a:pt x="745" y="319"/>
                  </a:lnTo>
                  <a:lnTo>
                    <a:pt x="768" y="301"/>
                  </a:lnTo>
                  <a:lnTo>
                    <a:pt x="777" y="297"/>
                  </a:lnTo>
                  <a:lnTo>
                    <a:pt x="784" y="294"/>
                  </a:lnTo>
                  <a:lnTo>
                    <a:pt x="793" y="290"/>
                  </a:lnTo>
                  <a:lnTo>
                    <a:pt x="801" y="287"/>
                  </a:lnTo>
                  <a:lnTo>
                    <a:pt x="810" y="283"/>
                  </a:lnTo>
                  <a:lnTo>
                    <a:pt x="817" y="278"/>
                  </a:lnTo>
                  <a:lnTo>
                    <a:pt x="826" y="276"/>
                  </a:lnTo>
                  <a:lnTo>
                    <a:pt x="833" y="272"/>
                  </a:lnTo>
                  <a:lnTo>
                    <a:pt x="822" y="260"/>
                  </a:lnTo>
                  <a:lnTo>
                    <a:pt x="810" y="243"/>
                  </a:lnTo>
                  <a:lnTo>
                    <a:pt x="801" y="229"/>
                  </a:lnTo>
                  <a:lnTo>
                    <a:pt x="797" y="211"/>
                  </a:lnTo>
                  <a:lnTo>
                    <a:pt x="804" y="173"/>
                  </a:lnTo>
                  <a:lnTo>
                    <a:pt x="817" y="141"/>
                  </a:lnTo>
                  <a:lnTo>
                    <a:pt x="835" y="112"/>
                  </a:lnTo>
                  <a:lnTo>
                    <a:pt x="858" y="85"/>
                  </a:lnTo>
                  <a:lnTo>
                    <a:pt x="885" y="62"/>
                  </a:lnTo>
                  <a:lnTo>
                    <a:pt x="914" y="40"/>
                  </a:lnTo>
                  <a:lnTo>
                    <a:pt x="945" y="18"/>
                  </a:lnTo>
                  <a:lnTo>
                    <a:pt x="977" y="0"/>
                  </a:lnTo>
                  <a:lnTo>
                    <a:pt x="928" y="2"/>
                  </a:lnTo>
                  <a:lnTo>
                    <a:pt x="880" y="9"/>
                  </a:lnTo>
                  <a:lnTo>
                    <a:pt x="833" y="20"/>
                  </a:lnTo>
                  <a:lnTo>
                    <a:pt x="786" y="33"/>
                  </a:lnTo>
                  <a:lnTo>
                    <a:pt x="739" y="49"/>
                  </a:lnTo>
                  <a:lnTo>
                    <a:pt x="694" y="67"/>
                  </a:lnTo>
                  <a:lnTo>
                    <a:pt x="648" y="87"/>
                  </a:lnTo>
                  <a:lnTo>
                    <a:pt x="603" y="107"/>
                  </a:lnTo>
                  <a:lnTo>
                    <a:pt x="556" y="126"/>
                  </a:lnTo>
                  <a:lnTo>
                    <a:pt x="511" y="146"/>
                  </a:lnTo>
                  <a:lnTo>
                    <a:pt x="464" y="164"/>
                  </a:lnTo>
                  <a:lnTo>
                    <a:pt x="417" y="182"/>
                  </a:lnTo>
                  <a:lnTo>
                    <a:pt x="371" y="197"/>
                  </a:lnTo>
                  <a:lnTo>
                    <a:pt x="324" y="211"/>
                  </a:lnTo>
                  <a:lnTo>
                    <a:pt x="277" y="220"/>
                  </a:lnTo>
                  <a:lnTo>
                    <a:pt x="228" y="225"/>
                  </a:lnTo>
                  <a:close/>
                </a:path>
              </a:pathLst>
            </a:custGeom>
            <a:solidFill>
              <a:srgbClr val="DD5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2126" y="747"/>
              <a:ext cx="244" cy="162"/>
            </a:xfrm>
            <a:custGeom>
              <a:avLst/>
              <a:gdLst/>
              <a:ahLst/>
              <a:cxnLst>
                <a:cxn ang="0">
                  <a:pos x="256" y="22"/>
                </a:cxn>
                <a:cxn ang="0">
                  <a:pos x="247" y="51"/>
                </a:cxn>
                <a:cxn ang="0">
                  <a:pos x="234" y="83"/>
                </a:cxn>
                <a:cxn ang="0">
                  <a:pos x="218" y="117"/>
                </a:cxn>
                <a:cxn ang="0">
                  <a:pos x="198" y="153"/>
                </a:cxn>
                <a:cxn ang="0">
                  <a:pos x="171" y="189"/>
                </a:cxn>
                <a:cxn ang="0">
                  <a:pos x="135" y="225"/>
                </a:cxn>
                <a:cxn ang="0">
                  <a:pos x="92" y="263"/>
                </a:cxn>
                <a:cxn ang="0">
                  <a:pos x="40" y="301"/>
                </a:cxn>
                <a:cxn ang="0">
                  <a:pos x="0" y="324"/>
                </a:cxn>
                <a:cxn ang="0">
                  <a:pos x="33" y="317"/>
                </a:cxn>
                <a:cxn ang="0">
                  <a:pos x="63" y="308"/>
                </a:cxn>
                <a:cxn ang="0">
                  <a:pos x="96" y="297"/>
                </a:cxn>
                <a:cxn ang="0">
                  <a:pos x="128" y="286"/>
                </a:cxn>
                <a:cxn ang="0">
                  <a:pos x="159" y="272"/>
                </a:cxn>
                <a:cxn ang="0">
                  <a:pos x="189" y="258"/>
                </a:cxn>
                <a:cxn ang="0">
                  <a:pos x="222" y="241"/>
                </a:cxn>
                <a:cxn ang="0">
                  <a:pos x="252" y="225"/>
                </a:cxn>
                <a:cxn ang="0">
                  <a:pos x="281" y="207"/>
                </a:cxn>
                <a:cxn ang="0">
                  <a:pos x="310" y="188"/>
                </a:cxn>
                <a:cxn ang="0">
                  <a:pos x="339" y="168"/>
                </a:cxn>
                <a:cxn ang="0">
                  <a:pos x="366" y="146"/>
                </a:cxn>
                <a:cxn ang="0">
                  <a:pos x="391" y="123"/>
                </a:cxn>
                <a:cxn ang="0">
                  <a:pos x="414" y="101"/>
                </a:cxn>
                <a:cxn ang="0">
                  <a:pos x="438" y="78"/>
                </a:cxn>
                <a:cxn ang="0">
                  <a:pos x="459" y="53"/>
                </a:cxn>
                <a:cxn ang="0">
                  <a:pos x="466" y="38"/>
                </a:cxn>
                <a:cxn ang="0">
                  <a:pos x="477" y="26"/>
                </a:cxn>
                <a:cxn ang="0">
                  <a:pos x="486" y="15"/>
                </a:cxn>
                <a:cxn ang="0">
                  <a:pos x="488" y="0"/>
                </a:cxn>
                <a:cxn ang="0">
                  <a:pos x="459" y="9"/>
                </a:cxn>
                <a:cxn ang="0">
                  <a:pos x="430" y="13"/>
                </a:cxn>
                <a:cxn ang="0">
                  <a:pos x="402" y="17"/>
                </a:cxn>
                <a:cxn ang="0">
                  <a:pos x="373" y="17"/>
                </a:cxn>
                <a:cxn ang="0">
                  <a:pos x="344" y="18"/>
                </a:cxn>
                <a:cxn ang="0">
                  <a:pos x="314" y="18"/>
                </a:cxn>
                <a:cxn ang="0">
                  <a:pos x="285" y="18"/>
                </a:cxn>
                <a:cxn ang="0">
                  <a:pos x="256" y="22"/>
                </a:cxn>
              </a:cxnLst>
              <a:rect l="0" t="0" r="r" b="b"/>
              <a:pathLst>
                <a:path w="488" h="324">
                  <a:moveTo>
                    <a:pt x="256" y="22"/>
                  </a:moveTo>
                  <a:lnTo>
                    <a:pt x="247" y="51"/>
                  </a:lnTo>
                  <a:lnTo>
                    <a:pt x="234" y="83"/>
                  </a:lnTo>
                  <a:lnTo>
                    <a:pt x="218" y="117"/>
                  </a:lnTo>
                  <a:lnTo>
                    <a:pt x="198" y="153"/>
                  </a:lnTo>
                  <a:lnTo>
                    <a:pt x="171" y="189"/>
                  </a:lnTo>
                  <a:lnTo>
                    <a:pt x="135" y="225"/>
                  </a:lnTo>
                  <a:lnTo>
                    <a:pt x="92" y="263"/>
                  </a:lnTo>
                  <a:lnTo>
                    <a:pt x="40" y="301"/>
                  </a:lnTo>
                  <a:lnTo>
                    <a:pt x="0" y="324"/>
                  </a:lnTo>
                  <a:lnTo>
                    <a:pt x="33" y="317"/>
                  </a:lnTo>
                  <a:lnTo>
                    <a:pt x="63" y="308"/>
                  </a:lnTo>
                  <a:lnTo>
                    <a:pt x="96" y="297"/>
                  </a:lnTo>
                  <a:lnTo>
                    <a:pt x="128" y="286"/>
                  </a:lnTo>
                  <a:lnTo>
                    <a:pt x="159" y="272"/>
                  </a:lnTo>
                  <a:lnTo>
                    <a:pt x="189" y="258"/>
                  </a:lnTo>
                  <a:lnTo>
                    <a:pt x="222" y="241"/>
                  </a:lnTo>
                  <a:lnTo>
                    <a:pt x="252" y="225"/>
                  </a:lnTo>
                  <a:lnTo>
                    <a:pt x="281" y="207"/>
                  </a:lnTo>
                  <a:lnTo>
                    <a:pt x="310" y="188"/>
                  </a:lnTo>
                  <a:lnTo>
                    <a:pt x="339" y="168"/>
                  </a:lnTo>
                  <a:lnTo>
                    <a:pt x="366" y="146"/>
                  </a:lnTo>
                  <a:lnTo>
                    <a:pt x="391" y="123"/>
                  </a:lnTo>
                  <a:lnTo>
                    <a:pt x="414" y="101"/>
                  </a:lnTo>
                  <a:lnTo>
                    <a:pt x="438" y="78"/>
                  </a:lnTo>
                  <a:lnTo>
                    <a:pt x="459" y="53"/>
                  </a:lnTo>
                  <a:lnTo>
                    <a:pt x="466" y="38"/>
                  </a:lnTo>
                  <a:lnTo>
                    <a:pt x="477" y="26"/>
                  </a:lnTo>
                  <a:lnTo>
                    <a:pt x="486" y="15"/>
                  </a:lnTo>
                  <a:lnTo>
                    <a:pt x="488" y="0"/>
                  </a:lnTo>
                  <a:lnTo>
                    <a:pt x="459" y="9"/>
                  </a:lnTo>
                  <a:lnTo>
                    <a:pt x="430" y="13"/>
                  </a:lnTo>
                  <a:lnTo>
                    <a:pt x="402" y="17"/>
                  </a:lnTo>
                  <a:lnTo>
                    <a:pt x="373" y="17"/>
                  </a:lnTo>
                  <a:lnTo>
                    <a:pt x="344" y="18"/>
                  </a:lnTo>
                  <a:lnTo>
                    <a:pt x="314" y="18"/>
                  </a:lnTo>
                  <a:lnTo>
                    <a:pt x="285" y="18"/>
                  </a:lnTo>
                  <a:lnTo>
                    <a:pt x="256" y="22"/>
                  </a:lnTo>
                  <a:close/>
                </a:path>
              </a:pathLst>
            </a:custGeom>
            <a:solidFill>
              <a:srgbClr val="DD5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2282" y="775"/>
              <a:ext cx="607" cy="598"/>
            </a:xfrm>
            <a:custGeom>
              <a:avLst/>
              <a:gdLst/>
              <a:ahLst/>
              <a:cxnLst>
                <a:cxn ang="0">
                  <a:pos x="95" y="734"/>
                </a:cxn>
                <a:cxn ang="0">
                  <a:pos x="68" y="808"/>
                </a:cxn>
                <a:cxn ang="0">
                  <a:pos x="43" y="882"/>
                </a:cxn>
                <a:cxn ang="0">
                  <a:pos x="18" y="959"/>
                </a:cxn>
                <a:cxn ang="0">
                  <a:pos x="0" y="1037"/>
                </a:cxn>
                <a:cxn ang="0">
                  <a:pos x="52" y="992"/>
                </a:cxn>
                <a:cxn ang="0">
                  <a:pos x="113" y="956"/>
                </a:cxn>
                <a:cxn ang="0">
                  <a:pos x="174" y="925"/>
                </a:cxn>
                <a:cxn ang="0">
                  <a:pos x="237" y="893"/>
                </a:cxn>
                <a:cxn ang="0">
                  <a:pos x="237" y="799"/>
                </a:cxn>
                <a:cxn ang="0">
                  <a:pos x="277" y="718"/>
                </a:cxn>
                <a:cxn ang="0">
                  <a:pos x="302" y="700"/>
                </a:cxn>
                <a:cxn ang="0">
                  <a:pos x="331" y="686"/>
                </a:cxn>
                <a:cxn ang="0">
                  <a:pos x="360" y="679"/>
                </a:cxn>
                <a:cxn ang="0">
                  <a:pos x="392" y="680"/>
                </a:cxn>
                <a:cxn ang="0">
                  <a:pos x="417" y="684"/>
                </a:cxn>
                <a:cxn ang="0">
                  <a:pos x="437" y="697"/>
                </a:cxn>
                <a:cxn ang="0">
                  <a:pos x="455" y="711"/>
                </a:cxn>
                <a:cxn ang="0">
                  <a:pos x="471" y="725"/>
                </a:cxn>
                <a:cxn ang="0">
                  <a:pos x="493" y="787"/>
                </a:cxn>
                <a:cxn ang="0">
                  <a:pos x="489" y="853"/>
                </a:cxn>
                <a:cxn ang="0">
                  <a:pos x="538" y="886"/>
                </a:cxn>
                <a:cxn ang="0">
                  <a:pos x="576" y="931"/>
                </a:cxn>
                <a:cxn ang="0">
                  <a:pos x="601" y="985"/>
                </a:cxn>
                <a:cxn ang="0">
                  <a:pos x="608" y="1042"/>
                </a:cxn>
                <a:cxn ang="0">
                  <a:pos x="656" y="1006"/>
                </a:cxn>
                <a:cxn ang="0">
                  <a:pos x="707" y="974"/>
                </a:cxn>
                <a:cxn ang="0">
                  <a:pos x="761" y="958"/>
                </a:cxn>
                <a:cxn ang="0">
                  <a:pos x="817" y="968"/>
                </a:cxn>
                <a:cxn ang="0">
                  <a:pos x="833" y="988"/>
                </a:cxn>
                <a:cxn ang="0">
                  <a:pos x="847" y="1010"/>
                </a:cxn>
                <a:cxn ang="0">
                  <a:pos x="860" y="1033"/>
                </a:cxn>
                <a:cxn ang="0">
                  <a:pos x="871" y="1058"/>
                </a:cxn>
                <a:cxn ang="0">
                  <a:pos x="919" y="1055"/>
                </a:cxn>
                <a:cxn ang="0">
                  <a:pos x="966" y="1058"/>
                </a:cxn>
                <a:cxn ang="0">
                  <a:pos x="1013" y="1069"/>
                </a:cxn>
                <a:cxn ang="0">
                  <a:pos x="1060" y="1087"/>
                </a:cxn>
                <a:cxn ang="0">
                  <a:pos x="1101" y="1109"/>
                </a:cxn>
                <a:cxn ang="0">
                  <a:pos x="1142" y="1136"/>
                </a:cxn>
                <a:cxn ang="0">
                  <a:pos x="1180" y="1164"/>
                </a:cxn>
                <a:cxn ang="0">
                  <a:pos x="1214" y="1197"/>
                </a:cxn>
                <a:cxn ang="0">
                  <a:pos x="1169" y="1116"/>
                </a:cxn>
                <a:cxn ang="0">
                  <a:pos x="1101" y="1013"/>
                </a:cxn>
                <a:cxn ang="0">
                  <a:pos x="1020" y="898"/>
                </a:cxn>
                <a:cxn ang="0">
                  <a:pos x="932" y="785"/>
                </a:cxn>
                <a:cxn ang="0">
                  <a:pos x="849" y="679"/>
                </a:cxn>
                <a:cxn ang="0">
                  <a:pos x="779" y="590"/>
                </a:cxn>
                <a:cxn ang="0">
                  <a:pos x="730" y="529"/>
                </a:cxn>
                <a:cxn ang="0">
                  <a:pos x="712" y="508"/>
                </a:cxn>
                <a:cxn ang="0">
                  <a:pos x="235" y="0"/>
                </a:cxn>
                <a:cxn ang="0">
                  <a:pos x="243" y="128"/>
                </a:cxn>
                <a:cxn ang="0">
                  <a:pos x="237" y="257"/>
                </a:cxn>
                <a:cxn ang="0">
                  <a:pos x="214" y="391"/>
                </a:cxn>
                <a:cxn ang="0">
                  <a:pos x="172" y="522"/>
                </a:cxn>
              </a:cxnLst>
              <a:rect l="0" t="0" r="r" b="b"/>
              <a:pathLst>
                <a:path w="1214" h="1197">
                  <a:moveTo>
                    <a:pt x="172" y="522"/>
                  </a:moveTo>
                  <a:lnTo>
                    <a:pt x="95" y="734"/>
                  </a:lnTo>
                  <a:lnTo>
                    <a:pt x="82" y="772"/>
                  </a:lnTo>
                  <a:lnTo>
                    <a:pt x="68" y="808"/>
                  </a:lnTo>
                  <a:lnTo>
                    <a:pt x="55" y="846"/>
                  </a:lnTo>
                  <a:lnTo>
                    <a:pt x="43" y="882"/>
                  </a:lnTo>
                  <a:lnTo>
                    <a:pt x="30" y="920"/>
                  </a:lnTo>
                  <a:lnTo>
                    <a:pt x="18" y="959"/>
                  </a:lnTo>
                  <a:lnTo>
                    <a:pt x="9" y="997"/>
                  </a:lnTo>
                  <a:lnTo>
                    <a:pt x="0" y="1037"/>
                  </a:lnTo>
                  <a:lnTo>
                    <a:pt x="25" y="1013"/>
                  </a:lnTo>
                  <a:lnTo>
                    <a:pt x="52" y="992"/>
                  </a:lnTo>
                  <a:lnTo>
                    <a:pt x="82" y="974"/>
                  </a:lnTo>
                  <a:lnTo>
                    <a:pt x="113" y="956"/>
                  </a:lnTo>
                  <a:lnTo>
                    <a:pt x="144" y="940"/>
                  </a:lnTo>
                  <a:lnTo>
                    <a:pt x="174" y="925"/>
                  </a:lnTo>
                  <a:lnTo>
                    <a:pt x="207" y="909"/>
                  </a:lnTo>
                  <a:lnTo>
                    <a:pt x="237" y="893"/>
                  </a:lnTo>
                  <a:lnTo>
                    <a:pt x="234" y="848"/>
                  </a:lnTo>
                  <a:lnTo>
                    <a:pt x="237" y="799"/>
                  </a:lnTo>
                  <a:lnTo>
                    <a:pt x="252" y="754"/>
                  </a:lnTo>
                  <a:lnTo>
                    <a:pt x="277" y="718"/>
                  </a:lnTo>
                  <a:lnTo>
                    <a:pt x="289" y="709"/>
                  </a:lnTo>
                  <a:lnTo>
                    <a:pt x="302" y="700"/>
                  </a:lnTo>
                  <a:lnTo>
                    <a:pt x="316" y="691"/>
                  </a:lnTo>
                  <a:lnTo>
                    <a:pt x="331" y="686"/>
                  </a:lnTo>
                  <a:lnTo>
                    <a:pt x="345" y="680"/>
                  </a:lnTo>
                  <a:lnTo>
                    <a:pt x="360" y="679"/>
                  </a:lnTo>
                  <a:lnTo>
                    <a:pt x="376" y="679"/>
                  </a:lnTo>
                  <a:lnTo>
                    <a:pt x="392" y="680"/>
                  </a:lnTo>
                  <a:lnTo>
                    <a:pt x="405" y="682"/>
                  </a:lnTo>
                  <a:lnTo>
                    <a:pt x="417" y="684"/>
                  </a:lnTo>
                  <a:lnTo>
                    <a:pt x="428" y="689"/>
                  </a:lnTo>
                  <a:lnTo>
                    <a:pt x="437" y="697"/>
                  </a:lnTo>
                  <a:lnTo>
                    <a:pt x="446" y="704"/>
                  </a:lnTo>
                  <a:lnTo>
                    <a:pt x="455" y="711"/>
                  </a:lnTo>
                  <a:lnTo>
                    <a:pt x="464" y="718"/>
                  </a:lnTo>
                  <a:lnTo>
                    <a:pt x="471" y="725"/>
                  </a:lnTo>
                  <a:lnTo>
                    <a:pt x="486" y="756"/>
                  </a:lnTo>
                  <a:lnTo>
                    <a:pt x="493" y="787"/>
                  </a:lnTo>
                  <a:lnTo>
                    <a:pt x="495" y="819"/>
                  </a:lnTo>
                  <a:lnTo>
                    <a:pt x="489" y="853"/>
                  </a:lnTo>
                  <a:lnTo>
                    <a:pt x="514" y="868"/>
                  </a:lnTo>
                  <a:lnTo>
                    <a:pt x="538" y="886"/>
                  </a:lnTo>
                  <a:lnTo>
                    <a:pt x="558" y="905"/>
                  </a:lnTo>
                  <a:lnTo>
                    <a:pt x="576" y="931"/>
                  </a:lnTo>
                  <a:lnTo>
                    <a:pt x="590" y="956"/>
                  </a:lnTo>
                  <a:lnTo>
                    <a:pt x="601" y="985"/>
                  </a:lnTo>
                  <a:lnTo>
                    <a:pt x="606" y="1013"/>
                  </a:lnTo>
                  <a:lnTo>
                    <a:pt x="608" y="1042"/>
                  </a:lnTo>
                  <a:lnTo>
                    <a:pt x="631" y="1024"/>
                  </a:lnTo>
                  <a:lnTo>
                    <a:pt x="656" y="1006"/>
                  </a:lnTo>
                  <a:lnTo>
                    <a:pt x="682" y="990"/>
                  </a:lnTo>
                  <a:lnTo>
                    <a:pt x="707" y="974"/>
                  </a:lnTo>
                  <a:lnTo>
                    <a:pt x="734" y="963"/>
                  </a:lnTo>
                  <a:lnTo>
                    <a:pt x="761" y="958"/>
                  </a:lnTo>
                  <a:lnTo>
                    <a:pt x="790" y="958"/>
                  </a:lnTo>
                  <a:lnTo>
                    <a:pt x="817" y="968"/>
                  </a:lnTo>
                  <a:lnTo>
                    <a:pt x="826" y="979"/>
                  </a:lnTo>
                  <a:lnTo>
                    <a:pt x="833" y="988"/>
                  </a:lnTo>
                  <a:lnTo>
                    <a:pt x="840" y="999"/>
                  </a:lnTo>
                  <a:lnTo>
                    <a:pt x="847" y="1010"/>
                  </a:lnTo>
                  <a:lnTo>
                    <a:pt x="854" y="1022"/>
                  </a:lnTo>
                  <a:lnTo>
                    <a:pt x="860" y="1033"/>
                  </a:lnTo>
                  <a:lnTo>
                    <a:pt x="865" y="1046"/>
                  </a:lnTo>
                  <a:lnTo>
                    <a:pt x="871" y="1058"/>
                  </a:lnTo>
                  <a:lnTo>
                    <a:pt x="894" y="1055"/>
                  </a:lnTo>
                  <a:lnTo>
                    <a:pt x="919" y="1055"/>
                  </a:lnTo>
                  <a:lnTo>
                    <a:pt x="943" y="1056"/>
                  </a:lnTo>
                  <a:lnTo>
                    <a:pt x="966" y="1058"/>
                  </a:lnTo>
                  <a:lnTo>
                    <a:pt x="991" y="1064"/>
                  </a:lnTo>
                  <a:lnTo>
                    <a:pt x="1013" y="1069"/>
                  </a:lnTo>
                  <a:lnTo>
                    <a:pt x="1036" y="1078"/>
                  </a:lnTo>
                  <a:lnTo>
                    <a:pt x="1060" y="1087"/>
                  </a:lnTo>
                  <a:lnTo>
                    <a:pt x="1081" y="1098"/>
                  </a:lnTo>
                  <a:lnTo>
                    <a:pt x="1101" y="1109"/>
                  </a:lnTo>
                  <a:lnTo>
                    <a:pt x="1123" y="1121"/>
                  </a:lnTo>
                  <a:lnTo>
                    <a:pt x="1142" y="1136"/>
                  </a:lnTo>
                  <a:lnTo>
                    <a:pt x="1162" y="1150"/>
                  </a:lnTo>
                  <a:lnTo>
                    <a:pt x="1180" y="1164"/>
                  </a:lnTo>
                  <a:lnTo>
                    <a:pt x="1198" y="1181"/>
                  </a:lnTo>
                  <a:lnTo>
                    <a:pt x="1214" y="1197"/>
                  </a:lnTo>
                  <a:lnTo>
                    <a:pt x="1195" y="1159"/>
                  </a:lnTo>
                  <a:lnTo>
                    <a:pt x="1169" y="1116"/>
                  </a:lnTo>
                  <a:lnTo>
                    <a:pt x="1137" y="1065"/>
                  </a:lnTo>
                  <a:lnTo>
                    <a:pt x="1101" y="1013"/>
                  </a:lnTo>
                  <a:lnTo>
                    <a:pt x="1061" y="956"/>
                  </a:lnTo>
                  <a:lnTo>
                    <a:pt x="1020" y="898"/>
                  </a:lnTo>
                  <a:lnTo>
                    <a:pt x="975" y="841"/>
                  </a:lnTo>
                  <a:lnTo>
                    <a:pt x="932" y="785"/>
                  </a:lnTo>
                  <a:lnTo>
                    <a:pt x="890" y="729"/>
                  </a:lnTo>
                  <a:lnTo>
                    <a:pt x="849" y="679"/>
                  </a:lnTo>
                  <a:lnTo>
                    <a:pt x="811" y="630"/>
                  </a:lnTo>
                  <a:lnTo>
                    <a:pt x="779" y="590"/>
                  </a:lnTo>
                  <a:lnTo>
                    <a:pt x="752" y="556"/>
                  </a:lnTo>
                  <a:lnTo>
                    <a:pt x="730" y="529"/>
                  </a:lnTo>
                  <a:lnTo>
                    <a:pt x="718" y="513"/>
                  </a:lnTo>
                  <a:lnTo>
                    <a:pt x="712" y="508"/>
                  </a:lnTo>
                  <a:lnTo>
                    <a:pt x="464" y="232"/>
                  </a:lnTo>
                  <a:lnTo>
                    <a:pt x="235" y="0"/>
                  </a:lnTo>
                  <a:lnTo>
                    <a:pt x="241" y="63"/>
                  </a:lnTo>
                  <a:lnTo>
                    <a:pt x="243" y="128"/>
                  </a:lnTo>
                  <a:lnTo>
                    <a:pt x="241" y="193"/>
                  </a:lnTo>
                  <a:lnTo>
                    <a:pt x="237" y="257"/>
                  </a:lnTo>
                  <a:lnTo>
                    <a:pt x="226" y="324"/>
                  </a:lnTo>
                  <a:lnTo>
                    <a:pt x="214" y="391"/>
                  </a:lnTo>
                  <a:lnTo>
                    <a:pt x="196" y="457"/>
                  </a:lnTo>
                  <a:lnTo>
                    <a:pt x="172" y="522"/>
                  </a:lnTo>
                  <a:close/>
                </a:path>
              </a:pathLst>
            </a:custGeom>
            <a:solidFill>
              <a:srgbClr val="DD5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2114" y="785"/>
              <a:ext cx="263" cy="505"/>
            </a:xfrm>
            <a:custGeom>
              <a:avLst/>
              <a:gdLst/>
              <a:ahLst/>
              <a:cxnLst>
                <a:cxn ang="0">
                  <a:pos x="0" y="300"/>
                </a:cxn>
                <a:cxn ang="0">
                  <a:pos x="31" y="306"/>
                </a:cxn>
                <a:cxn ang="0">
                  <a:pos x="70" y="308"/>
                </a:cxn>
                <a:cxn ang="0">
                  <a:pos x="114" y="308"/>
                </a:cxn>
                <a:cxn ang="0">
                  <a:pos x="157" y="308"/>
                </a:cxn>
                <a:cxn ang="0">
                  <a:pos x="196" y="306"/>
                </a:cxn>
                <a:cxn ang="0">
                  <a:pos x="231" y="308"/>
                </a:cxn>
                <a:cxn ang="0">
                  <a:pos x="254" y="311"/>
                </a:cxn>
                <a:cxn ang="0">
                  <a:pos x="265" y="320"/>
                </a:cxn>
                <a:cxn ang="0">
                  <a:pos x="259" y="365"/>
                </a:cxn>
                <a:cxn ang="0">
                  <a:pos x="249" y="410"/>
                </a:cxn>
                <a:cxn ang="0">
                  <a:pos x="234" y="450"/>
                </a:cxn>
                <a:cxn ang="0">
                  <a:pos x="213" y="489"/>
                </a:cxn>
                <a:cxn ang="0">
                  <a:pos x="191" y="527"/>
                </a:cxn>
                <a:cxn ang="0">
                  <a:pos x="164" y="561"/>
                </a:cxn>
                <a:cxn ang="0">
                  <a:pos x="139" y="596"/>
                </a:cxn>
                <a:cxn ang="0">
                  <a:pos x="112" y="630"/>
                </a:cxn>
                <a:cxn ang="0">
                  <a:pos x="128" y="633"/>
                </a:cxn>
                <a:cxn ang="0">
                  <a:pos x="146" y="635"/>
                </a:cxn>
                <a:cxn ang="0">
                  <a:pos x="162" y="639"/>
                </a:cxn>
                <a:cxn ang="0">
                  <a:pos x="180" y="642"/>
                </a:cxn>
                <a:cxn ang="0">
                  <a:pos x="195" y="650"/>
                </a:cxn>
                <a:cxn ang="0">
                  <a:pos x="207" y="659"/>
                </a:cxn>
                <a:cxn ang="0">
                  <a:pos x="218" y="673"/>
                </a:cxn>
                <a:cxn ang="0">
                  <a:pos x="223" y="691"/>
                </a:cxn>
                <a:cxn ang="0">
                  <a:pos x="227" y="704"/>
                </a:cxn>
                <a:cxn ang="0">
                  <a:pos x="234" y="736"/>
                </a:cxn>
                <a:cxn ang="0">
                  <a:pos x="247" y="781"/>
                </a:cxn>
                <a:cxn ang="0">
                  <a:pos x="261" y="837"/>
                </a:cxn>
                <a:cxn ang="0">
                  <a:pos x="274" y="893"/>
                </a:cxn>
                <a:cxn ang="0">
                  <a:pos x="286" y="943"/>
                </a:cxn>
                <a:cxn ang="0">
                  <a:pos x="297" y="984"/>
                </a:cxn>
                <a:cxn ang="0">
                  <a:pos x="303" y="1009"/>
                </a:cxn>
                <a:cxn ang="0">
                  <a:pos x="427" y="531"/>
                </a:cxn>
                <a:cxn ang="0">
                  <a:pos x="455" y="468"/>
                </a:cxn>
                <a:cxn ang="0">
                  <a:pos x="479" y="403"/>
                </a:cxn>
                <a:cxn ang="0">
                  <a:pos x="497" y="336"/>
                </a:cxn>
                <a:cxn ang="0">
                  <a:pos x="509" y="270"/>
                </a:cxn>
                <a:cxn ang="0">
                  <a:pos x="520" y="201"/>
                </a:cxn>
                <a:cxn ang="0">
                  <a:pos x="526" y="133"/>
                </a:cxn>
                <a:cxn ang="0">
                  <a:pos x="527" y="67"/>
                </a:cxn>
                <a:cxn ang="0">
                  <a:pos x="527" y="0"/>
                </a:cxn>
                <a:cxn ang="0">
                  <a:pos x="504" y="29"/>
                </a:cxn>
                <a:cxn ang="0">
                  <a:pos x="479" y="56"/>
                </a:cxn>
                <a:cxn ang="0">
                  <a:pos x="450" y="83"/>
                </a:cxn>
                <a:cxn ang="0">
                  <a:pos x="421" y="108"/>
                </a:cxn>
                <a:cxn ang="0">
                  <a:pos x="391" y="133"/>
                </a:cxn>
                <a:cxn ang="0">
                  <a:pos x="358" y="156"/>
                </a:cxn>
                <a:cxn ang="0">
                  <a:pos x="326" y="178"/>
                </a:cxn>
                <a:cxn ang="0">
                  <a:pos x="292" y="198"/>
                </a:cxn>
                <a:cxn ang="0">
                  <a:pos x="256" y="218"/>
                </a:cxn>
                <a:cxn ang="0">
                  <a:pos x="220" y="236"/>
                </a:cxn>
                <a:cxn ang="0">
                  <a:pos x="184" y="252"/>
                </a:cxn>
                <a:cxn ang="0">
                  <a:pos x="148" y="266"/>
                </a:cxn>
                <a:cxn ang="0">
                  <a:pos x="110" y="277"/>
                </a:cxn>
                <a:cxn ang="0">
                  <a:pos x="74" y="288"/>
                </a:cxn>
                <a:cxn ang="0">
                  <a:pos x="36" y="295"/>
                </a:cxn>
                <a:cxn ang="0">
                  <a:pos x="0" y="300"/>
                </a:cxn>
              </a:cxnLst>
              <a:rect l="0" t="0" r="r" b="b"/>
              <a:pathLst>
                <a:path w="527" h="1009">
                  <a:moveTo>
                    <a:pt x="0" y="300"/>
                  </a:moveTo>
                  <a:lnTo>
                    <a:pt x="31" y="306"/>
                  </a:lnTo>
                  <a:lnTo>
                    <a:pt x="70" y="308"/>
                  </a:lnTo>
                  <a:lnTo>
                    <a:pt x="114" y="308"/>
                  </a:lnTo>
                  <a:lnTo>
                    <a:pt x="157" y="308"/>
                  </a:lnTo>
                  <a:lnTo>
                    <a:pt x="196" y="306"/>
                  </a:lnTo>
                  <a:lnTo>
                    <a:pt x="231" y="308"/>
                  </a:lnTo>
                  <a:lnTo>
                    <a:pt x="254" y="311"/>
                  </a:lnTo>
                  <a:lnTo>
                    <a:pt x="265" y="320"/>
                  </a:lnTo>
                  <a:lnTo>
                    <a:pt x="259" y="365"/>
                  </a:lnTo>
                  <a:lnTo>
                    <a:pt x="249" y="410"/>
                  </a:lnTo>
                  <a:lnTo>
                    <a:pt x="234" y="450"/>
                  </a:lnTo>
                  <a:lnTo>
                    <a:pt x="213" y="489"/>
                  </a:lnTo>
                  <a:lnTo>
                    <a:pt x="191" y="527"/>
                  </a:lnTo>
                  <a:lnTo>
                    <a:pt x="164" y="561"/>
                  </a:lnTo>
                  <a:lnTo>
                    <a:pt x="139" y="596"/>
                  </a:lnTo>
                  <a:lnTo>
                    <a:pt x="112" y="630"/>
                  </a:lnTo>
                  <a:lnTo>
                    <a:pt x="128" y="633"/>
                  </a:lnTo>
                  <a:lnTo>
                    <a:pt x="146" y="635"/>
                  </a:lnTo>
                  <a:lnTo>
                    <a:pt x="162" y="639"/>
                  </a:lnTo>
                  <a:lnTo>
                    <a:pt x="180" y="642"/>
                  </a:lnTo>
                  <a:lnTo>
                    <a:pt x="195" y="650"/>
                  </a:lnTo>
                  <a:lnTo>
                    <a:pt x="207" y="659"/>
                  </a:lnTo>
                  <a:lnTo>
                    <a:pt x="218" y="673"/>
                  </a:lnTo>
                  <a:lnTo>
                    <a:pt x="223" y="691"/>
                  </a:lnTo>
                  <a:lnTo>
                    <a:pt x="227" y="704"/>
                  </a:lnTo>
                  <a:lnTo>
                    <a:pt x="234" y="736"/>
                  </a:lnTo>
                  <a:lnTo>
                    <a:pt x="247" y="781"/>
                  </a:lnTo>
                  <a:lnTo>
                    <a:pt x="261" y="837"/>
                  </a:lnTo>
                  <a:lnTo>
                    <a:pt x="274" y="893"/>
                  </a:lnTo>
                  <a:lnTo>
                    <a:pt x="286" y="943"/>
                  </a:lnTo>
                  <a:lnTo>
                    <a:pt x="297" y="984"/>
                  </a:lnTo>
                  <a:lnTo>
                    <a:pt x="303" y="1009"/>
                  </a:lnTo>
                  <a:lnTo>
                    <a:pt x="427" y="531"/>
                  </a:lnTo>
                  <a:lnTo>
                    <a:pt x="455" y="468"/>
                  </a:lnTo>
                  <a:lnTo>
                    <a:pt x="479" y="403"/>
                  </a:lnTo>
                  <a:lnTo>
                    <a:pt x="497" y="336"/>
                  </a:lnTo>
                  <a:lnTo>
                    <a:pt x="509" y="270"/>
                  </a:lnTo>
                  <a:lnTo>
                    <a:pt x="520" y="201"/>
                  </a:lnTo>
                  <a:lnTo>
                    <a:pt x="526" y="133"/>
                  </a:lnTo>
                  <a:lnTo>
                    <a:pt x="527" y="67"/>
                  </a:lnTo>
                  <a:lnTo>
                    <a:pt x="527" y="0"/>
                  </a:lnTo>
                  <a:lnTo>
                    <a:pt x="504" y="29"/>
                  </a:lnTo>
                  <a:lnTo>
                    <a:pt x="479" y="56"/>
                  </a:lnTo>
                  <a:lnTo>
                    <a:pt x="450" y="83"/>
                  </a:lnTo>
                  <a:lnTo>
                    <a:pt x="421" y="108"/>
                  </a:lnTo>
                  <a:lnTo>
                    <a:pt x="391" y="133"/>
                  </a:lnTo>
                  <a:lnTo>
                    <a:pt x="358" y="156"/>
                  </a:lnTo>
                  <a:lnTo>
                    <a:pt x="326" y="178"/>
                  </a:lnTo>
                  <a:lnTo>
                    <a:pt x="292" y="198"/>
                  </a:lnTo>
                  <a:lnTo>
                    <a:pt x="256" y="218"/>
                  </a:lnTo>
                  <a:lnTo>
                    <a:pt x="220" y="236"/>
                  </a:lnTo>
                  <a:lnTo>
                    <a:pt x="184" y="252"/>
                  </a:lnTo>
                  <a:lnTo>
                    <a:pt x="148" y="266"/>
                  </a:lnTo>
                  <a:lnTo>
                    <a:pt x="110" y="277"/>
                  </a:lnTo>
                  <a:lnTo>
                    <a:pt x="74" y="288"/>
                  </a:lnTo>
                  <a:lnTo>
                    <a:pt x="36" y="295"/>
                  </a:lnTo>
                  <a:lnTo>
                    <a:pt x="0" y="300"/>
                  </a:lnTo>
                  <a:close/>
                </a:path>
              </a:pathLst>
            </a:custGeom>
            <a:solidFill>
              <a:srgbClr val="DD5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2698" y="879"/>
              <a:ext cx="199" cy="18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9"/>
                </a:cxn>
                <a:cxn ang="0">
                  <a:pos x="7" y="23"/>
                </a:cxn>
                <a:cxn ang="0">
                  <a:pos x="20" y="43"/>
                </a:cxn>
                <a:cxn ang="0">
                  <a:pos x="36" y="68"/>
                </a:cxn>
                <a:cxn ang="0">
                  <a:pos x="56" y="97"/>
                </a:cxn>
                <a:cxn ang="0">
                  <a:pos x="79" y="129"/>
                </a:cxn>
                <a:cxn ang="0">
                  <a:pos x="103" y="162"/>
                </a:cxn>
                <a:cxn ang="0">
                  <a:pos x="130" y="196"/>
                </a:cxn>
                <a:cxn ang="0">
                  <a:pos x="155" y="230"/>
                </a:cxn>
                <a:cxn ang="0">
                  <a:pos x="182" y="264"/>
                </a:cxn>
                <a:cxn ang="0">
                  <a:pos x="207" y="293"/>
                </a:cxn>
                <a:cxn ang="0">
                  <a:pos x="229" y="320"/>
                </a:cxn>
                <a:cxn ang="0">
                  <a:pos x="248" y="344"/>
                </a:cxn>
                <a:cxn ang="0">
                  <a:pos x="265" y="362"/>
                </a:cxn>
                <a:cxn ang="0">
                  <a:pos x="277" y="372"/>
                </a:cxn>
                <a:cxn ang="0">
                  <a:pos x="284" y="376"/>
                </a:cxn>
                <a:cxn ang="0">
                  <a:pos x="292" y="360"/>
                </a:cxn>
                <a:cxn ang="0">
                  <a:pos x="301" y="340"/>
                </a:cxn>
                <a:cxn ang="0">
                  <a:pos x="311" y="322"/>
                </a:cxn>
                <a:cxn ang="0">
                  <a:pos x="322" y="304"/>
                </a:cxn>
                <a:cxn ang="0">
                  <a:pos x="337" y="288"/>
                </a:cxn>
                <a:cxn ang="0">
                  <a:pos x="351" y="273"/>
                </a:cxn>
                <a:cxn ang="0">
                  <a:pos x="365" y="264"/>
                </a:cxn>
                <a:cxn ang="0">
                  <a:pos x="382" y="257"/>
                </a:cxn>
                <a:cxn ang="0">
                  <a:pos x="382" y="216"/>
                </a:cxn>
                <a:cxn ang="0">
                  <a:pos x="387" y="165"/>
                </a:cxn>
                <a:cxn ang="0">
                  <a:pos x="394" y="120"/>
                </a:cxn>
                <a:cxn ang="0">
                  <a:pos x="399" y="93"/>
                </a:cxn>
                <a:cxn ang="0">
                  <a:pos x="392" y="86"/>
                </a:cxn>
                <a:cxn ang="0">
                  <a:pos x="378" y="79"/>
                </a:cxn>
                <a:cxn ang="0">
                  <a:pos x="360" y="72"/>
                </a:cxn>
                <a:cxn ang="0">
                  <a:pos x="337" y="63"/>
                </a:cxn>
                <a:cxn ang="0">
                  <a:pos x="310" y="56"/>
                </a:cxn>
                <a:cxn ang="0">
                  <a:pos x="281" y="47"/>
                </a:cxn>
                <a:cxn ang="0">
                  <a:pos x="248" y="39"/>
                </a:cxn>
                <a:cxn ang="0">
                  <a:pos x="216" y="30"/>
                </a:cxn>
                <a:cxn ang="0">
                  <a:pos x="184" y="23"/>
                </a:cxn>
                <a:cxn ang="0">
                  <a:pos x="149" y="16"/>
                </a:cxn>
                <a:cxn ang="0">
                  <a:pos x="119" y="11"/>
                </a:cxn>
                <a:cxn ang="0">
                  <a:pos x="88" y="5"/>
                </a:cxn>
                <a:cxn ang="0">
                  <a:pos x="59" y="3"/>
                </a:cxn>
                <a:cxn ang="0">
                  <a:pos x="36" y="0"/>
                </a:cxn>
                <a:cxn ang="0">
                  <a:pos x="16" y="0"/>
                </a:cxn>
                <a:cxn ang="0">
                  <a:pos x="0" y="2"/>
                </a:cxn>
              </a:cxnLst>
              <a:rect l="0" t="0" r="r" b="b"/>
              <a:pathLst>
                <a:path w="399" h="376">
                  <a:moveTo>
                    <a:pt x="0" y="2"/>
                  </a:moveTo>
                  <a:lnTo>
                    <a:pt x="0" y="9"/>
                  </a:lnTo>
                  <a:lnTo>
                    <a:pt x="7" y="23"/>
                  </a:lnTo>
                  <a:lnTo>
                    <a:pt x="20" y="43"/>
                  </a:lnTo>
                  <a:lnTo>
                    <a:pt x="36" y="68"/>
                  </a:lnTo>
                  <a:lnTo>
                    <a:pt x="56" y="97"/>
                  </a:lnTo>
                  <a:lnTo>
                    <a:pt x="79" y="129"/>
                  </a:lnTo>
                  <a:lnTo>
                    <a:pt x="103" y="162"/>
                  </a:lnTo>
                  <a:lnTo>
                    <a:pt x="130" y="196"/>
                  </a:lnTo>
                  <a:lnTo>
                    <a:pt x="155" y="230"/>
                  </a:lnTo>
                  <a:lnTo>
                    <a:pt x="182" y="264"/>
                  </a:lnTo>
                  <a:lnTo>
                    <a:pt x="207" y="293"/>
                  </a:lnTo>
                  <a:lnTo>
                    <a:pt x="229" y="320"/>
                  </a:lnTo>
                  <a:lnTo>
                    <a:pt x="248" y="344"/>
                  </a:lnTo>
                  <a:lnTo>
                    <a:pt x="265" y="362"/>
                  </a:lnTo>
                  <a:lnTo>
                    <a:pt x="277" y="372"/>
                  </a:lnTo>
                  <a:lnTo>
                    <a:pt x="284" y="376"/>
                  </a:lnTo>
                  <a:lnTo>
                    <a:pt x="292" y="360"/>
                  </a:lnTo>
                  <a:lnTo>
                    <a:pt x="301" y="340"/>
                  </a:lnTo>
                  <a:lnTo>
                    <a:pt x="311" y="322"/>
                  </a:lnTo>
                  <a:lnTo>
                    <a:pt x="322" y="304"/>
                  </a:lnTo>
                  <a:lnTo>
                    <a:pt x="337" y="288"/>
                  </a:lnTo>
                  <a:lnTo>
                    <a:pt x="351" y="273"/>
                  </a:lnTo>
                  <a:lnTo>
                    <a:pt x="365" y="264"/>
                  </a:lnTo>
                  <a:lnTo>
                    <a:pt x="382" y="257"/>
                  </a:lnTo>
                  <a:lnTo>
                    <a:pt x="382" y="216"/>
                  </a:lnTo>
                  <a:lnTo>
                    <a:pt x="387" y="165"/>
                  </a:lnTo>
                  <a:lnTo>
                    <a:pt x="394" y="120"/>
                  </a:lnTo>
                  <a:lnTo>
                    <a:pt x="399" y="93"/>
                  </a:lnTo>
                  <a:lnTo>
                    <a:pt x="392" y="86"/>
                  </a:lnTo>
                  <a:lnTo>
                    <a:pt x="378" y="79"/>
                  </a:lnTo>
                  <a:lnTo>
                    <a:pt x="360" y="72"/>
                  </a:lnTo>
                  <a:lnTo>
                    <a:pt x="337" y="63"/>
                  </a:lnTo>
                  <a:lnTo>
                    <a:pt x="310" y="56"/>
                  </a:lnTo>
                  <a:lnTo>
                    <a:pt x="281" y="47"/>
                  </a:lnTo>
                  <a:lnTo>
                    <a:pt x="248" y="39"/>
                  </a:lnTo>
                  <a:lnTo>
                    <a:pt x="216" y="30"/>
                  </a:lnTo>
                  <a:lnTo>
                    <a:pt x="184" y="23"/>
                  </a:lnTo>
                  <a:lnTo>
                    <a:pt x="149" y="16"/>
                  </a:lnTo>
                  <a:lnTo>
                    <a:pt x="119" y="11"/>
                  </a:lnTo>
                  <a:lnTo>
                    <a:pt x="88" y="5"/>
                  </a:lnTo>
                  <a:lnTo>
                    <a:pt x="59" y="3"/>
                  </a:lnTo>
                  <a:lnTo>
                    <a:pt x="36" y="0"/>
                  </a:lnTo>
                  <a:lnTo>
                    <a:pt x="16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2577" y="556"/>
              <a:ext cx="205" cy="78"/>
            </a:xfrm>
            <a:custGeom>
              <a:avLst/>
              <a:gdLst/>
              <a:ahLst/>
              <a:cxnLst>
                <a:cxn ang="0">
                  <a:pos x="410" y="27"/>
                </a:cxn>
                <a:cxn ang="0">
                  <a:pos x="401" y="0"/>
                </a:cxn>
                <a:cxn ang="0">
                  <a:pos x="0" y="128"/>
                </a:cxn>
                <a:cxn ang="0">
                  <a:pos x="9" y="155"/>
                </a:cxn>
                <a:cxn ang="0">
                  <a:pos x="410" y="27"/>
                </a:cxn>
              </a:cxnLst>
              <a:rect l="0" t="0" r="r" b="b"/>
              <a:pathLst>
                <a:path w="410" h="155">
                  <a:moveTo>
                    <a:pt x="410" y="27"/>
                  </a:moveTo>
                  <a:lnTo>
                    <a:pt x="401" y="0"/>
                  </a:lnTo>
                  <a:lnTo>
                    <a:pt x="0" y="128"/>
                  </a:lnTo>
                  <a:lnTo>
                    <a:pt x="9" y="155"/>
                  </a:lnTo>
                  <a:lnTo>
                    <a:pt x="410" y="27"/>
                  </a:lnTo>
                  <a:close/>
                </a:path>
              </a:pathLst>
            </a:custGeom>
            <a:solidFill>
              <a:srgbClr val="DD5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2716" y="913"/>
              <a:ext cx="206" cy="78"/>
            </a:xfrm>
            <a:custGeom>
              <a:avLst/>
              <a:gdLst/>
              <a:ahLst/>
              <a:cxnLst>
                <a:cxn ang="0">
                  <a:pos x="410" y="29"/>
                </a:cxn>
                <a:cxn ang="0">
                  <a:pos x="401" y="0"/>
                </a:cxn>
                <a:cxn ang="0">
                  <a:pos x="0" y="128"/>
                </a:cxn>
                <a:cxn ang="0">
                  <a:pos x="9" y="157"/>
                </a:cxn>
                <a:cxn ang="0">
                  <a:pos x="410" y="29"/>
                </a:cxn>
              </a:cxnLst>
              <a:rect l="0" t="0" r="r" b="b"/>
              <a:pathLst>
                <a:path w="410" h="157">
                  <a:moveTo>
                    <a:pt x="410" y="29"/>
                  </a:moveTo>
                  <a:lnTo>
                    <a:pt x="401" y="0"/>
                  </a:lnTo>
                  <a:lnTo>
                    <a:pt x="0" y="128"/>
                  </a:lnTo>
                  <a:lnTo>
                    <a:pt x="9" y="157"/>
                  </a:lnTo>
                  <a:lnTo>
                    <a:pt x="410" y="29"/>
                  </a:lnTo>
                  <a:close/>
                </a:path>
              </a:pathLst>
            </a:custGeom>
            <a:solidFill>
              <a:srgbClr val="DD5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2662" y="891"/>
              <a:ext cx="206" cy="78"/>
            </a:xfrm>
            <a:custGeom>
              <a:avLst/>
              <a:gdLst/>
              <a:ahLst/>
              <a:cxnLst>
                <a:cxn ang="0">
                  <a:pos x="410" y="29"/>
                </a:cxn>
                <a:cxn ang="0">
                  <a:pos x="401" y="0"/>
                </a:cxn>
                <a:cxn ang="0">
                  <a:pos x="0" y="128"/>
                </a:cxn>
                <a:cxn ang="0">
                  <a:pos x="9" y="157"/>
                </a:cxn>
                <a:cxn ang="0">
                  <a:pos x="410" y="29"/>
                </a:cxn>
              </a:cxnLst>
              <a:rect l="0" t="0" r="r" b="b"/>
              <a:pathLst>
                <a:path w="410" h="157">
                  <a:moveTo>
                    <a:pt x="410" y="29"/>
                  </a:moveTo>
                  <a:lnTo>
                    <a:pt x="401" y="0"/>
                  </a:lnTo>
                  <a:lnTo>
                    <a:pt x="0" y="128"/>
                  </a:lnTo>
                  <a:lnTo>
                    <a:pt x="9" y="157"/>
                  </a:lnTo>
                  <a:lnTo>
                    <a:pt x="410" y="29"/>
                  </a:lnTo>
                  <a:close/>
                </a:path>
              </a:pathLst>
            </a:custGeom>
            <a:solidFill>
              <a:srgbClr val="DD5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2620" y="866"/>
              <a:ext cx="205" cy="78"/>
            </a:xfrm>
            <a:custGeom>
              <a:avLst/>
              <a:gdLst/>
              <a:ahLst/>
              <a:cxnLst>
                <a:cxn ang="0">
                  <a:pos x="411" y="29"/>
                </a:cxn>
                <a:cxn ang="0">
                  <a:pos x="402" y="0"/>
                </a:cxn>
                <a:cxn ang="0">
                  <a:pos x="0" y="128"/>
                </a:cxn>
                <a:cxn ang="0">
                  <a:pos x="9" y="156"/>
                </a:cxn>
                <a:cxn ang="0">
                  <a:pos x="411" y="29"/>
                </a:cxn>
              </a:cxnLst>
              <a:rect l="0" t="0" r="r" b="b"/>
              <a:pathLst>
                <a:path w="411" h="156">
                  <a:moveTo>
                    <a:pt x="411" y="29"/>
                  </a:moveTo>
                  <a:lnTo>
                    <a:pt x="402" y="0"/>
                  </a:lnTo>
                  <a:lnTo>
                    <a:pt x="0" y="128"/>
                  </a:lnTo>
                  <a:lnTo>
                    <a:pt x="9" y="156"/>
                  </a:lnTo>
                  <a:lnTo>
                    <a:pt x="411" y="29"/>
                  </a:lnTo>
                  <a:close/>
                </a:path>
              </a:pathLst>
            </a:custGeom>
            <a:solidFill>
              <a:srgbClr val="DD5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2707" y="957"/>
              <a:ext cx="205" cy="78"/>
            </a:xfrm>
            <a:custGeom>
              <a:avLst/>
              <a:gdLst/>
              <a:ahLst/>
              <a:cxnLst>
                <a:cxn ang="0">
                  <a:pos x="410" y="28"/>
                </a:cxn>
                <a:cxn ang="0">
                  <a:pos x="401" y="0"/>
                </a:cxn>
                <a:cxn ang="0">
                  <a:pos x="0" y="127"/>
                </a:cxn>
                <a:cxn ang="0">
                  <a:pos x="9" y="156"/>
                </a:cxn>
                <a:cxn ang="0">
                  <a:pos x="410" y="28"/>
                </a:cxn>
              </a:cxnLst>
              <a:rect l="0" t="0" r="r" b="b"/>
              <a:pathLst>
                <a:path w="410" h="156">
                  <a:moveTo>
                    <a:pt x="410" y="28"/>
                  </a:moveTo>
                  <a:lnTo>
                    <a:pt x="401" y="0"/>
                  </a:lnTo>
                  <a:lnTo>
                    <a:pt x="0" y="127"/>
                  </a:lnTo>
                  <a:lnTo>
                    <a:pt x="9" y="156"/>
                  </a:lnTo>
                  <a:lnTo>
                    <a:pt x="410" y="28"/>
                  </a:lnTo>
                  <a:close/>
                </a:path>
              </a:pathLst>
            </a:custGeom>
            <a:solidFill>
              <a:srgbClr val="DD5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auto">
            <a:xfrm>
              <a:off x="2742" y="994"/>
              <a:ext cx="167" cy="69"/>
            </a:xfrm>
            <a:custGeom>
              <a:avLst/>
              <a:gdLst/>
              <a:ahLst/>
              <a:cxnLst>
                <a:cxn ang="0">
                  <a:pos x="333" y="29"/>
                </a:cxn>
                <a:cxn ang="0">
                  <a:pos x="324" y="0"/>
                </a:cxn>
                <a:cxn ang="0">
                  <a:pos x="5" y="105"/>
                </a:cxn>
                <a:cxn ang="0">
                  <a:pos x="0" y="139"/>
                </a:cxn>
                <a:cxn ang="0">
                  <a:pos x="333" y="29"/>
                </a:cxn>
              </a:cxnLst>
              <a:rect l="0" t="0" r="r" b="b"/>
              <a:pathLst>
                <a:path w="333" h="139">
                  <a:moveTo>
                    <a:pt x="333" y="29"/>
                  </a:moveTo>
                  <a:lnTo>
                    <a:pt x="324" y="0"/>
                  </a:lnTo>
                  <a:lnTo>
                    <a:pt x="5" y="105"/>
                  </a:lnTo>
                  <a:lnTo>
                    <a:pt x="0" y="139"/>
                  </a:lnTo>
                  <a:lnTo>
                    <a:pt x="333" y="29"/>
                  </a:lnTo>
                  <a:close/>
                </a:path>
              </a:pathLst>
            </a:custGeom>
            <a:solidFill>
              <a:srgbClr val="DD5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1630" y="1137"/>
              <a:ext cx="630" cy="788"/>
            </a:xfrm>
            <a:custGeom>
              <a:avLst/>
              <a:gdLst/>
              <a:ahLst/>
              <a:cxnLst>
                <a:cxn ang="0">
                  <a:pos x="704" y="239"/>
                </a:cxn>
                <a:cxn ang="0">
                  <a:pos x="612" y="311"/>
                </a:cxn>
                <a:cxn ang="0">
                  <a:pos x="576" y="305"/>
                </a:cxn>
                <a:cxn ang="0">
                  <a:pos x="538" y="449"/>
                </a:cxn>
                <a:cxn ang="0">
                  <a:pos x="479" y="102"/>
                </a:cxn>
                <a:cxn ang="0">
                  <a:pos x="475" y="3"/>
                </a:cxn>
                <a:cxn ang="0">
                  <a:pos x="385" y="14"/>
                </a:cxn>
                <a:cxn ang="0">
                  <a:pos x="347" y="187"/>
                </a:cxn>
                <a:cxn ang="0">
                  <a:pos x="394" y="354"/>
                </a:cxn>
                <a:cxn ang="0">
                  <a:pos x="425" y="500"/>
                </a:cxn>
                <a:cxn ang="0">
                  <a:pos x="349" y="484"/>
                </a:cxn>
                <a:cxn ang="0">
                  <a:pos x="304" y="505"/>
                </a:cxn>
                <a:cxn ang="0">
                  <a:pos x="239" y="568"/>
                </a:cxn>
                <a:cxn ang="0">
                  <a:pos x="185" y="602"/>
                </a:cxn>
                <a:cxn ang="0">
                  <a:pos x="51" y="622"/>
                </a:cxn>
                <a:cxn ang="0">
                  <a:pos x="61" y="685"/>
                </a:cxn>
                <a:cxn ang="0">
                  <a:pos x="203" y="761"/>
                </a:cxn>
                <a:cxn ang="0">
                  <a:pos x="74" y="874"/>
                </a:cxn>
                <a:cxn ang="0">
                  <a:pos x="52" y="912"/>
                </a:cxn>
                <a:cxn ang="0">
                  <a:pos x="101" y="941"/>
                </a:cxn>
                <a:cxn ang="0">
                  <a:pos x="92" y="1250"/>
                </a:cxn>
                <a:cxn ang="0">
                  <a:pos x="155" y="1216"/>
                </a:cxn>
                <a:cxn ang="0">
                  <a:pos x="234" y="1191"/>
                </a:cxn>
                <a:cxn ang="0">
                  <a:pos x="324" y="1176"/>
                </a:cxn>
                <a:cxn ang="0">
                  <a:pos x="360" y="1117"/>
                </a:cxn>
                <a:cxn ang="0">
                  <a:pos x="410" y="1074"/>
                </a:cxn>
                <a:cxn ang="0">
                  <a:pos x="452" y="1142"/>
                </a:cxn>
                <a:cxn ang="0">
                  <a:pos x="463" y="1220"/>
                </a:cxn>
                <a:cxn ang="0">
                  <a:pos x="488" y="1286"/>
                </a:cxn>
                <a:cxn ang="0">
                  <a:pos x="486" y="1356"/>
                </a:cxn>
                <a:cxn ang="0">
                  <a:pos x="554" y="1333"/>
                </a:cxn>
                <a:cxn ang="0">
                  <a:pos x="621" y="1347"/>
                </a:cxn>
                <a:cxn ang="0">
                  <a:pos x="688" y="1427"/>
                </a:cxn>
                <a:cxn ang="0">
                  <a:pos x="788" y="1490"/>
                </a:cxn>
                <a:cxn ang="0">
                  <a:pos x="824" y="1549"/>
                </a:cxn>
                <a:cxn ang="0">
                  <a:pos x="869" y="1560"/>
                </a:cxn>
                <a:cxn ang="0">
                  <a:pos x="912" y="1502"/>
                </a:cxn>
                <a:cxn ang="0">
                  <a:pos x="970" y="1320"/>
                </a:cxn>
                <a:cxn ang="0">
                  <a:pos x="1006" y="1203"/>
                </a:cxn>
                <a:cxn ang="0">
                  <a:pos x="1078" y="1175"/>
                </a:cxn>
                <a:cxn ang="0">
                  <a:pos x="1076" y="1092"/>
                </a:cxn>
                <a:cxn ang="0">
                  <a:pos x="1175" y="1092"/>
                </a:cxn>
                <a:cxn ang="0">
                  <a:pos x="1184" y="1040"/>
                </a:cxn>
                <a:cxn ang="0">
                  <a:pos x="1100" y="917"/>
                </a:cxn>
                <a:cxn ang="0">
                  <a:pos x="990" y="842"/>
                </a:cxn>
                <a:cxn ang="0">
                  <a:pos x="941" y="804"/>
                </a:cxn>
                <a:cxn ang="0">
                  <a:pos x="1024" y="781"/>
                </a:cxn>
                <a:cxn ang="0">
                  <a:pos x="1049" y="728"/>
                </a:cxn>
                <a:cxn ang="0">
                  <a:pos x="1127" y="660"/>
                </a:cxn>
                <a:cxn ang="0">
                  <a:pos x="1233" y="644"/>
                </a:cxn>
                <a:cxn ang="0">
                  <a:pos x="1240" y="577"/>
                </a:cxn>
                <a:cxn ang="0">
                  <a:pos x="1096" y="460"/>
                </a:cxn>
                <a:cxn ang="0">
                  <a:pos x="1098" y="377"/>
                </a:cxn>
                <a:cxn ang="0">
                  <a:pos x="1019" y="367"/>
                </a:cxn>
                <a:cxn ang="0">
                  <a:pos x="943" y="370"/>
                </a:cxn>
                <a:cxn ang="0">
                  <a:pos x="875" y="379"/>
                </a:cxn>
                <a:cxn ang="0">
                  <a:pos x="824" y="270"/>
                </a:cxn>
              </a:cxnLst>
              <a:rect l="0" t="0" r="r" b="b"/>
              <a:pathLst>
                <a:path w="1262" h="1576">
                  <a:moveTo>
                    <a:pt x="797" y="178"/>
                  </a:moveTo>
                  <a:lnTo>
                    <a:pt x="772" y="190"/>
                  </a:lnTo>
                  <a:lnTo>
                    <a:pt x="749" y="207"/>
                  </a:lnTo>
                  <a:lnTo>
                    <a:pt x="725" y="221"/>
                  </a:lnTo>
                  <a:lnTo>
                    <a:pt x="704" y="239"/>
                  </a:lnTo>
                  <a:lnTo>
                    <a:pt x="682" y="257"/>
                  </a:lnTo>
                  <a:lnTo>
                    <a:pt x="661" y="275"/>
                  </a:lnTo>
                  <a:lnTo>
                    <a:pt x="639" y="293"/>
                  </a:lnTo>
                  <a:lnTo>
                    <a:pt x="619" y="313"/>
                  </a:lnTo>
                  <a:lnTo>
                    <a:pt x="612" y="311"/>
                  </a:lnTo>
                  <a:lnTo>
                    <a:pt x="605" y="309"/>
                  </a:lnTo>
                  <a:lnTo>
                    <a:pt x="598" y="307"/>
                  </a:lnTo>
                  <a:lnTo>
                    <a:pt x="590" y="305"/>
                  </a:lnTo>
                  <a:lnTo>
                    <a:pt x="583" y="305"/>
                  </a:lnTo>
                  <a:lnTo>
                    <a:pt x="576" y="305"/>
                  </a:lnTo>
                  <a:lnTo>
                    <a:pt x="569" y="305"/>
                  </a:lnTo>
                  <a:lnTo>
                    <a:pt x="562" y="305"/>
                  </a:lnTo>
                  <a:lnTo>
                    <a:pt x="554" y="340"/>
                  </a:lnTo>
                  <a:lnTo>
                    <a:pt x="545" y="394"/>
                  </a:lnTo>
                  <a:lnTo>
                    <a:pt x="538" y="449"/>
                  </a:lnTo>
                  <a:lnTo>
                    <a:pt x="529" y="485"/>
                  </a:lnTo>
                  <a:lnTo>
                    <a:pt x="515" y="395"/>
                  </a:lnTo>
                  <a:lnTo>
                    <a:pt x="499" y="268"/>
                  </a:lnTo>
                  <a:lnTo>
                    <a:pt x="484" y="153"/>
                  </a:lnTo>
                  <a:lnTo>
                    <a:pt x="479" y="102"/>
                  </a:lnTo>
                  <a:lnTo>
                    <a:pt x="482" y="79"/>
                  </a:lnTo>
                  <a:lnTo>
                    <a:pt x="486" y="55"/>
                  </a:lnTo>
                  <a:lnTo>
                    <a:pt x="491" y="32"/>
                  </a:lnTo>
                  <a:lnTo>
                    <a:pt x="493" y="9"/>
                  </a:lnTo>
                  <a:lnTo>
                    <a:pt x="475" y="3"/>
                  </a:lnTo>
                  <a:lnTo>
                    <a:pt x="459" y="0"/>
                  </a:lnTo>
                  <a:lnTo>
                    <a:pt x="439" y="1"/>
                  </a:lnTo>
                  <a:lnTo>
                    <a:pt x="421" y="3"/>
                  </a:lnTo>
                  <a:lnTo>
                    <a:pt x="403" y="9"/>
                  </a:lnTo>
                  <a:lnTo>
                    <a:pt x="385" y="14"/>
                  </a:lnTo>
                  <a:lnTo>
                    <a:pt x="369" y="19"/>
                  </a:lnTo>
                  <a:lnTo>
                    <a:pt x="353" y="27"/>
                  </a:lnTo>
                  <a:lnTo>
                    <a:pt x="344" y="61"/>
                  </a:lnTo>
                  <a:lnTo>
                    <a:pt x="344" y="126"/>
                  </a:lnTo>
                  <a:lnTo>
                    <a:pt x="347" y="187"/>
                  </a:lnTo>
                  <a:lnTo>
                    <a:pt x="349" y="214"/>
                  </a:lnTo>
                  <a:lnTo>
                    <a:pt x="353" y="226"/>
                  </a:lnTo>
                  <a:lnTo>
                    <a:pt x="364" y="257"/>
                  </a:lnTo>
                  <a:lnTo>
                    <a:pt x="378" y="304"/>
                  </a:lnTo>
                  <a:lnTo>
                    <a:pt x="394" y="354"/>
                  </a:lnTo>
                  <a:lnTo>
                    <a:pt x="410" y="408"/>
                  </a:lnTo>
                  <a:lnTo>
                    <a:pt x="425" y="453"/>
                  </a:lnTo>
                  <a:lnTo>
                    <a:pt x="436" y="487"/>
                  </a:lnTo>
                  <a:lnTo>
                    <a:pt x="441" y="502"/>
                  </a:lnTo>
                  <a:lnTo>
                    <a:pt x="425" y="500"/>
                  </a:lnTo>
                  <a:lnTo>
                    <a:pt x="410" y="496"/>
                  </a:lnTo>
                  <a:lnTo>
                    <a:pt x="394" y="494"/>
                  </a:lnTo>
                  <a:lnTo>
                    <a:pt x="380" y="491"/>
                  </a:lnTo>
                  <a:lnTo>
                    <a:pt x="364" y="487"/>
                  </a:lnTo>
                  <a:lnTo>
                    <a:pt x="349" y="484"/>
                  </a:lnTo>
                  <a:lnTo>
                    <a:pt x="333" y="478"/>
                  </a:lnTo>
                  <a:lnTo>
                    <a:pt x="319" y="473"/>
                  </a:lnTo>
                  <a:lnTo>
                    <a:pt x="311" y="482"/>
                  </a:lnTo>
                  <a:lnTo>
                    <a:pt x="308" y="493"/>
                  </a:lnTo>
                  <a:lnTo>
                    <a:pt x="304" y="505"/>
                  </a:lnTo>
                  <a:lnTo>
                    <a:pt x="301" y="516"/>
                  </a:lnTo>
                  <a:lnTo>
                    <a:pt x="286" y="532"/>
                  </a:lnTo>
                  <a:lnTo>
                    <a:pt x="272" y="547"/>
                  </a:lnTo>
                  <a:lnTo>
                    <a:pt x="256" y="559"/>
                  </a:lnTo>
                  <a:lnTo>
                    <a:pt x="239" y="568"/>
                  </a:lnTo>
                  <a:lnTo>
                    <a:pt x="225" y="575"/>
                  </a:lnTo>
                  <a:lnTo>
                    <a:pt x="214" y="581"/>
                  </a:lnTo>
                  <a:lnTo>
                    <a:pt x="207" y="584"/>
                  </a:lnTo>
                  <a:lnTo>
                    <a:pt x="203" y="586"/>
                  </a:lnTo>
                  <a:lnTo>
                    <a:pt x="185" y="602"/>
                  </a:lnTo>
                  <a:lnTo>
                    <a:pt x="164" y="613"/>
                  </a:lnTo>
                  <a:lnTo>
                    <a:pt x="137" y="620"/>
                  </a:lnTo>
                  <a:lnTo>
                    <a:pt x="110" y="624"/>
                  </a:lnTo>
                  <a:lnTo>
                    <a:pt x="79" y="624"/>
                  </a:lnTo>
                  <a:lnTo>
                    <a:pt x="51" y="622"/>
                  </a:lnTo>
                  <a:lnTo>
                    <a:pt x="24" y="619"/>
                  </a:lnTo>
                  <a:lnTo>
                    <a:pt x="0" y="615"/>
                  </a:lnTo>
                  <a:lnTo>
                    <a:pt x="9" y="638"/>
                  </a:lnTo>
                  <a:lnTo>
                    <a:pt x="31" y="662"/>
                  </a:lnTo>
                  <a:lnTo>
                    <a:pt x="61" y="685"/>
                  </a:lnTo>
                  <a:lnTo>
                    <a:pt x="99" y="709"/>
                  </a:lnTo>
                  <a:lnTo>
                    <a:pt x="135" y="728"/>
                  </a:lnTo>
                  <a:lnTo>
                    <a:pt x="167" y="745"/>
                  </a:lnTo>
                  <a:lnTo>
                    <a:pt x="193" y="755"/>
                  </a:lnTo>
                  <a:lnTo>
                    <a:pt x="203" y="761"/>
                  </a:lnTo>
                  <a:lnTo>
                    <a:pt x="184" y="784"/>
                  </a:lnTo>
                  <a:lnTo>
                    <a:pt x="158" y="808"/>
                  </a:lnTo>
                  <a:lnTo>
                    <a:pt x="131" y="831"/>
                  </a:lnTo>
                  <a:lnTo>
                    <a:pt x="101" y="854"/>
                  </a:lnTo>
                  <a:lnTo>
                    <a:pt x="74" y="874"/>
                  </a:lnTo>
                  <a:lnTo>
                    <a:pt x="52" y="889"/>
                  </a:lnTo>
                  <a:lnTo>
                    <a:pt x="36" y="899"/>
                  </a:lnTo>
                  <a:lnTo>
                    <a:pt x="31" y="903"/>
                  </a:lnTo>
                  <a:lnTo>
                    <a:pt x="42" y="908"/>
                  </a:lnTo>
                  <a:lnTo>
                    <a:pt x="52" y="912"/>
                  </a:lnTo>
                  <a:lnTo>
                    <a:pt x="63" y="917"/>
                  </a:lnTo>
                  <a:lnTo>
                    <a:pt x="74" y="921"/>
                  </a:lnTo>
                  <a:lnTo>
                    <a:pt x="85" y="926"/>
                  </a:lnTo>
                  <a:lnTo>
                    <a:pt x="94" y="934"/>
                  </a:lnTo>
                  <a:lnTo>
                    <a:pt x="101" y="941"/>
                  </a:lnTo>
                  <a:lnTo>
                    <a:pt x="108" y="952"/>
                  </a:lnTo>
                  <a:lnTo>
                    <a:pt x="106" y="1027"/>
                  </a:lnTo>
                  <a:lnTo>
                    <a:pt x="101" y="1126"/>
                  </a:lnTo>
                  <a:lnTo>
                    <a:pt x="94" y="1212"/>
                  </a:lnTo>
                  <a:lnTo>
                    <a:pt x="92" y="1250"/>
                  </a:lnTo>
                  <a:lnTo>
                    <a:pt x="103" y="1241"/>
                  </a:lnTo>
                  <a:lnTo>
                    <a:pt x="115" y="1234"/>
                  </a:lnTo>
                  <a:lnTo>
                    <a:pt x="128" y="1229"/>
                  </a:lnTo>
                  <a:lnTo>
                    <a:pt x="142" y="1221"/>
                  </a:lnTo>
                  <a:lnTo>
                    <a:pt x="155" y="1216"/>
                  </a:lnTo>
                  <a:lnTo>
                    <a:pt x="169" y="1211"/>
                  </a:lnTo>
                  <a:lnTo>
                    <a:pt x="184" y="1205"/>
                  </a:lnTo>
                  <a:lnTo>
                    <a:pt x="198" y="1200"/>
                  </a:lnTo>
                  <a:lnTo>
                    <a:pt x="216" y="1194"/>
                  </a:lnTo>
                  <a:lnTo>
                    <a:pt x="234" y="1191"/>
                  </a:lnTo>
                  <a:lnTo>
                    <a:pt x="254" y="1187"/>
                  </a:lnTo>
                  <a:lnTo>
                    <a:pt x="272" y="1184"/>
                  </a:lnTo>
                  <a:lnTo>
                    <a:pt x="290" y="1182"/>
                  </a:lnTo>
                  <a:lnTo>
                    <a:pt x="308" y="1178"/>
                  </a:lnTo>
                  <a:lnTo>
                    <a:pt x="324" y="1176"/>
                  </a:lnTo>
                  <a:lnTo>
                    <a:pt x="342" y="1173"/>
                  </a:lnTo>
                  <a:lnTo>
                    <a:pt x="347" y="1160"/>
                  </a:lnTo>
                  <a:lnTo>
                    <a:pt x="351" y="1146"/>
                  </a:lnTo>
                  <a:lnTo>
                    <a:pt x="356" y="1132"/>
                  </a:lnTo>
                  <a:lnTo>
                    <a:pt x="360" y="1117"/>
                  </a:lnTo>
                  <a:lnTo>
                    <a:pt x="365" y="1103"/>
                  </a:lnTo>
                  <a:lnTo>
                    <a:pt x="373" y="1090"/>
                  </a:lnTo>
                  <a:lnTo>
                    <a:pt x="383" y="1079"/>
                  </a:lnTo>
                  <a:lnTo>
                    <a:pt x="396" y="1072"/>
                  </a:lnTo>
                  <a:lnTo>
                    <a:pt x="410" y="1074"/>
                  </a:lnTo>
                  <a:lnTo>
                    <a:pt x="425" y="1078"/>
                  </a:lnTo>
                  <a:lnTo>
                    <a:pt x="436" y="1085"/>
                  </a:lnTo>
                  <a:lnTo>
                    <a:pt x="446" y="1094"/>
                  </a:lnTo>
                  <a:lnTo>
                    <a:pt x="457" y="1119"/>
                  </a:lnTo>
                  <a:lnTo>
                    <a:pt x="452" y="1142"/>
                  </a:lnTo>
                  <a:lnTo>
                    <a:pt x="441" y="1164"/>
                  </a:lnTo>
                  <a:lnTo>
                    <a:pt x="434" y="1187"/>
                  </a:lnTo>
                  <a:lnTo>
                    <a:pt x="445" y="1198"/>
                  </a:lnTo>
                  <a:lnTo>
                    <a:pt x="454" y="1209"/>
                  </a:lnTo>
                  <a:lnTo>
                    <a:pt x="463" y="1220"/>
                  </a:lnTo>
                  <a:lnTo>
                    <a:pt x="470" y="1230"/>
                  </a:lnTo>
                  <a:lnTo>
                    <a:pt x="477" y="1243"/>
                  </a:lnTo>
                  <a:lnTo>
                    <a:pt x="482" y="1257"/>
                  </a:lnTo>
                  <a:lnTo>
                    <a:pt x="486" y="1272"/>
                  </a:lnTo>
                  <a:lnTo>
                    <a:pt x="488" y="1286"/>
                  </a:lnTo>
                  <a:lnTo>
                    <a:pt x="482" y="1306"/>
                  </a:lnTo>
                  <a:lnTo>
                    <a:pt x="479" y="1331"/>
                  </a:lnTo>
                  <a:lnTo>
                    <a:pt x="475" y="1351"/>
                  </a:lnTo>
                  <a:lnTo>
                    <a:pt x="473" y="1360"/>
                  </a:lnTo>
                  <a:lnTo>
                    <a:pt x="486" y="1356"/>
                  </a:lnTo>
                  <a:lnTo>
                    <a:pt x="500" y="1351"/>
                  </a:lnTo>
                  <a:lnTo>
                    <a:pt x="513" y="1346"/>
                  </a:lnTo>
                  <a:lnTo>
                    <a:pt x="527" y="1340"/>
                  </a:lnTo>
                  <a:lnTo>
                    <a:pt x="540" y="1337"/>
                  </a:lnTo>
                  <a:lnTo>
                    <a:pt x="554" y="1333"/>
                  </a:lnTo>
                  <a:lnTo>
                    <a:pt x="569" y="1329"/>
                  </a:lnTo>
                  <a:lnTo>
                    <a:pt x="583" y="1328"/>
                  </a:lnTo>
                  <a:lnTo>
                    <a:pt x="596" y="1333"/>
                  </a:lnTo>
                  <a:lnTo>
                    <a:pt x="610" y="1338"/>
                  </a:lnTo>
                  <a:lnTo>
                    <a:pt x="621" y="1347"/>
                  </a:lnTo>
                  <a:lnTo>
                    <a:pt x="630" y="1358"/>
                  </a:lnTo>
                  <a:lnTo>
                    <a:pt x="635" y="1385"/>
                  </a:lnTo>
                  <a:lnTo>
                    <a:pt x="646" y="1405"/>
                  </a:lnTo>
                  <a:lnTo>
                    <a:pt x="666" y="1418"/>
                  </a:lnTo>
                  <a:lnTo>
                    <a:pt x="688" y="1427"/>
                  </a:lnTo>
                  <a:lnTo>
                    <a:pt x="713" y="1436"/>
                  </a:lnTo>
                  <a:lnTo>
                    <a:pt x="736" y="1446"/>
                  </a:lnTo>
                  <a:lnTo>
                    <a:pt x="759" y="1459"/>
                  </a:lnTo>
                  <a:lnTo>
                    <a:pt x="777" y="1479"/>
                  </a:lnTo>
                  <a:lnTo>
                    <a:pt x="788" y="1490"/>
                  </a:lnTo>
                  <a:lnTo>
                    <a:pt x="797" y="1500"/>
                  </a:lnTo>
                  <a:lnTo>
                    <a:pt x="804" y="1511"/>
                  </a:lnTo>
                  <a:lnTo>
                    <a:pt x="812" y="1524"/>
                  </a:lnTo>
                  <a:lnTo>
                    <a:pt x="819" y="1536"/>
                  </a:lnTo>
                  <a:lnTo>
                    <a:pt x="824" y="1549"/>
                  </a:lnTo>
                  <a:lnTo>
                    <a:pt x="830" y="1563"/>
                  </a:lnTo>
                  <a:lnTo>
                    <a:pt x="835" y="1576"/>
                  </a:lnTo>
                  <a:lnTo>
                    <a:pt x="848" y="1574"/>
                  </a:lnTo>
                  <a:lnTo>
                    <a:pt x="860" y="1569"/>
                  </a:lnTo>
                  <a:lnTo>
                    <a:pt x="869" y="1560"/>
                  </a:lnTo>
                  <a:lnTo>
                    <a:pt x="880" y="1549"/>
                  </a:lnTo>
                  <a:lnTo>
                    <a:pt x="887" y="1538"/>
                  </a:lnTo>
                  <a:lnTo>
                    <a:pt x="896" y="1526"/>
                  </a:lnTo>
                  <a:lnTo>
                    <a:pt x="903" y="1515"/>
                  </a:lnTo>
                  <a:lnTo>
                    <a:pt x="912" y="1502"/>
                  </a:lnTo>
                  <a:lnTo>
                    <a:pt x="930" y="1466"/>
                  </a:lnTo>
                  <a:lnTo>
                    <a:pt x="947" y="1428"/>
                  </a:lnTo>
                  <a:lnTo>
                    <a:pt x="957" y="1391"/>
                  </a:lnTo>
                  <a:lnTo>
                    <a:pt x="963" y="1353"/>
                  </a:lnTo>
                  <a:lnTo>
                    <a:pt x="970" y="1320"/>
                  </a:lnTo>
                  <a:lnTo>
                    <a:pt x="974" y="1286"/>
                  </a:lnTo>
                  <a:lnTo>
                    <a:pt x="977" y="1254"/>
                  </a:lnTo>
                  <a:lnTo>
                    <a:pt x="981" y="1221"/>
                  </a:lnTo>
                  <a:lnTo>
                    <a:pt x="993" y="1212"/>
                  </a:lnTo>
                  <a:lnTo>
                    <a:pt x="1006" y="1203"/>
                  </a:lnTo>
                  <a:lnTo>
                    <a:pt x="1020" y="1196"/>
                  </a:lnTo>
                  <a:lnTo>
                    <a:pt x="1035" y="1189"/>
                  </a:lnTo>
                  <a:lnTo>
                    <a:pt x="1049" y="1184"/>
                  </a:lnTo>
                  <a:lnTo>
                    <a:pt x="1064" y="1178"/>
                  </a:lnTo>
                  <a:lnTo>
                    <a:pt x="1078" y="1175"/>
                  </a:lnTo>
                  <a:lnTo>
                    <a:pt x="1094" y="1171"/>
                  </a:lnTo>
                  <a:lnTo>
                    <a:pt x="1094" y="1155"/>
                  </a:lnTo>
                  <a:lnTo>
                    <a:pt x="1089" y="1128"/>
                  </a:lnTo>
                  <a:lnTo>
                    <a:pt x="1080" y="1103"/>
                  </a:lnTo>
                  <a:lnTo>
                    <a:pt x="1076" y="1092"/>
                  </a:lnTo>
                  <a:lnTo>
                    <a:pt x="1092" y="1088"/>
                  </a:lnTo>
                  <a:lnTo>
                    <a:pt x="1114" y="1087"/>
                  </a:lnTo>
                  <a:lnTo>
                    <a:pt x="1134" y="1087"/>
                  </a:lnTo>
                  <a:lnTo>
                    <a:pt x="1155" y="1088"/>
                  </a:lnTo>
                  <a:lnTo>
                    <a:pt x="1175" y="1092"/>
                  </a:lnTo>
                  <a:lnTo>
                    <a:pt x="1191" y="1094"/>
                  </a:lnTo>
                  <a:lnTo>
                    <a:pt x="1202" y="1097"/>
                  </a:lnTo>
                  <a:lnTo>
                    <a:pt x="1206" y="1097"/>
                  </a:lnTo>
                  <a:lnTo>
                    <a:pt x="1197" y="1069"/>
                  </a:lnTo>
                  <a:lnTo>
                    <a:pt x="1184" y="1040"/>
                  </a:lnTo>
                  <a:lnTo>
                    <a:pt x="1172" y="1013"/>
                  </a:lnTo>
                  <a:lnTo>
                    <a:pt x="1157" y="988"/>
                  </a:lnTo>
                  <a:lnTo>
                    <a:pt x="1139" y="962"/>
                  </a:lnTo>
                  <a:lnTo>
                    <a:pt x="1121" y="939"/>
                  </a:lnTo>
                  <a:lnTo>
                    <a:pt x="1100" y="917"/>
                  </a:lnTo>
                  <a:lnTo>
                    <a:pt x="1074" y="898"/>
                  </a:lnTo>
                  <a:lnTo>
                    <a:pt x="1058" y="883"/>
                  </a:lnTo>
                  <a:lnTo>
                    <a:pt x="1037" y="869"/>
                  </a:lnTo>
                  <a:lnTo>
                    <a:pt x="1013" y="856"/>
                  </a:lnTo>
                  <a:lnTo>
                    <a:pt x="990" y="842"/>
                  </a:lnTo>
                  <a:lnTo>
                    <a:pt x="966" y="831"/>
                  </a:lnTo>
                  <a:lnTo>
                    <a:pt x="947" y="822"/>
                  </a:lnTo>
                  <a:lnTo>
                    <a:pt x="932" y="813"/>
                  </a:lnTo>
                  <a:lnTo>
                    <a:pt x="927" y="809"/>
                  </a:lnTo>
                  <a:lnTo>
                    <a:pt x="941" y="804"/>
                  </a:lnTo>
                  <a:lnTo>
                    <a:pt x="957" y="799"/>
                  </a:lnTo>
                  <a:lnTo>
                    <a:pt x="974" y="793"/>
                  </a:lnTo>
                  <a:lnTo>
                    <a:pt x="990" y="788"/>
                  </a:lnTo>
                  <a:lnTo>
                    <a:pt x="1006" y="784"/>
                  </a:lnTo>
                  <a:lnTo>
                    <a:pt x="1024" y="781"/>
                  </a:lnTo>
                  <a:lnTo>
                    <a:pt x="1040" y="777"/>
                  </a:lnTo>
                  <a:lnTo>
                    <a:pt x="1056" y="773"/>
                  </a:lnTo>
                  <a:lnTo>
                    <a:pt x="1055" y="759"/>
                  </a:lnTo>
                  <a:lnTo>
                    <a:pt x="1053" y="745"/>
                  </a:lnTo>
                  <a:lnTo>
                    <a:pt x="1049" y="728"/>
                  </a:lnTo>
                  <a:lnTo>
                    <a:pt x="1053" y="714"/>
                  </a:lnTo>
                  <a:lnTo>
                    <a:pt x="1069" y="696"/>
                  </a:lnTo>
                  <a:lnTo>
                    <a:pt x="1085" y="682"/>
                  </a:lnTo>
                  <a:lnTo>
                    <a:pt x="1105" y="669"/>
                  </a:lnTo>
                  <a:lnTo>
                    <a:pt x="1127" y="660"/>
                  </a:lnTo>
                  <a:lnTo>
                    <a:pt x="1150" y="653"/>
                  </a:lnTo>
                  <a:lnTo>
                    <a:pt x="1173" y="647"/>
                  </a:lnTo>
                  <a:lnTo>
                    <a:pt x="1197" y="644"/>
                  </a:lnTo>
                  <a:lnTo>
                    <a:pt x="1222" y="640"/>
                  </a:lnTo>
                  <a:lnTo>
                    <a:pt x="1233" y="644"/>
                  </a:lnTo>
                  <a:lnTo>
                    <a:pt x="1245" y="647"/>
                  </a:lnTo>
                  <a:lnTo>
                    <a:pt x="1256" y="649"/>
                  </a:lnTo>
                  <a:lnTo>
                    <a:pt x="1262" y="649"/>
                  </a:lnTo>
                  <a:lnTo>
                    <a:pt x="1254" y="611"/>
                  </a:lnTo>
                  <a:lnTo>
                    <a:pt x="1240" y="577"/>
                  </a:lnTo>
                  <a:lnTo>
                    <a:pt x="1218" y="548"/>
                  </a:lnTo>
                  <a:lnTo>
                    <a:pt x="1191" y="521"/>
                  </a:lnTo>
                  <a:lnTo>
                    <a:pt x="1163" y="498"/>
                  </a:lnTo>
                  <a:lnTo>
                    <a:pt x="1130" y="476"/>
                  </a:lnTo>
                  <a:lnTo>
                    <a:pt x="1096" y="460"/>
                  </a:lnTo>
                  <a:lnTo>
                    <a:pt x="1062" y="444"/>
                  </a:lnTo>
                  <a:lnTo>
                    <a:pt x="1071" y="430"/>
                  </a:lnTo>
                  <a:lnTo>
                    <a:pt x="1083" y="410"/>
                  </a:lnTo>
                  <a:lnTo>
                    <a:pt x="1094" y="390"/>
                  </a:lnTo>
                  <a:lnTo>
                    <a:pt x="1098" y="377"/>
                  </a:lnTo>
                  <a:lnTo>
                    <a:pt x="1082" y="376"/>
                  </a:lnTo>
                  <a:lnTo>
                    <a:pt x="1067" y="374"/>
                  </a:lnTo>
                  <a:lnTo>
                    <a:pt x="1051" y="370"/>
                  </a:lnTo>
                  <a:lnTo>
                    <a:pt x="1035" y="368"/>
                  </a:lnTo>
                  <a:lnTo>
                    <a:pt x="1019" y="367"/>
                  </a:lnTo>
                  <a:lnTo>
                    <a:pt x="1002" y="365"/>
                  </a:lnTo>
                  <a:lnTo>
                    <a:pt x="986" y="365"/>
                  </a:lnTo>
                  <a:lnTo>
                    <a:pt x="970" y="365"/>
                  </a:lnTo>
                  <a:lnTo>
                    <a:pt x="956" y="368"/>
                  </a:lnTo>
                  <a:lnTo>
                    <a:pt x="943" y="370"/>
                  </a:lnTo>
                  <a:lnTo>
                    <a:pt x="929" y="372"/>
                  </a:lnTo>
                  <a:lnTo>
                    <a:pt x="916" y="374"/>
                  </a:lnTo>
                  <a:lnTo>
                    <a:pt x="902" y="374"/>
                  </a:lnTo>
                  <a:lnTo>
                    <a:pt x="889" y="376"/>
                  </a:lnTo>
                  <a:lnTo>
                    <a:pt x="875" y="379"/>
                  </a:lnTo>
                  <a:lnTo>
                    <a:pt x="860" y="383"/>
                  </a:lnTo>
                  <a:lnTo>
                    <a:pt x="853" y="367"/>
                  </a:lnTo>
                  <a:lnTo>
                    <a:pt x="844" y="340"/>
                  </a:lnTo>
                  <a:lnTo>
                    <a:pt x="833" y="305"/>
                  </a:lnTo>
                  <a:lnTo>
                    <a:pt x="824" y="270"/>
                  </a:lnTo>
                  <a:lnTo>
                    <a:pt x="813" y="235"/>
                  </a:lnTo>
                  <a:lnTo>
                    <a:pt x="804" y="207"/>
                  </a:lnTo>
                  <a:lnTo>
                    <a:pt x="799" y="185"/>
                  </a:lnTo>
                  <a:lnTo>
                    <a:pt x="797" y="1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auto">
            <a:xfrm>
              <a:off x="1935" y="1264"/>
              <a:ext cx="305" cy="176"/>
            </a:xfrm>
            <a:custGeom>
              <a:avLst/>
              <a:gdLst/>
              <a:ahLst/>
              <a:cxnLst>
                <a:cxn ang="0">
                  <a:pos x="203" y="195"/>
                </a:cxn>
                <a:cxn ang="0">
                  <a:pos x="203" y="146"/>
                </a:cxn>
                <a:cxn ang="0">
                  <a:pos x="198" y="97"/>
                </a:cxn>
                <a:cxn ang="0">
                  <a:pos x="189" y="49"/>
                </a:cxn>
                <a:cxn ang="0">
                  <a:pos x="176" y="0"/>
                </a:cxn>
                <a:cxn ang="0">
                  <a:pos x="164" y="33"/>
                </a:cxn>
                <a:cxn ang="0">
                  <a:pos x="157" y="65"/>
                </a:cxn>
                <a:cxn ang="0">
                  <a:pos x="149" y="97"/>
                </a:cxn>
                <a:cxn ang="0">
                  <a:pos x="144" y="132"/>
                </a:cxn>
                <a:cxn ang="0">
                  <a:pos x="137" y="164"/>
                </a:cxn>
                <a:cxn ang="0">
                  <a:pos x="126" y="196"/>
                </a:cxn>
                <a:cxn ang="0">
                  <a:pos x="110" y="225"/>
                </a:cxn>
                <a:cxn ang="0">
                  <a:pos x="85" y="254"/>
                </a:cxn>
                <a:cxn ang="0">
                  <a:pos x="76" y="261"/>
                </a:cxn>
                <a:cxn ang="0">
                  <a:pos x="65" y="267"/>
                </a:cxn>
                <a:cxn ang="0">
                  <a:pos x="51" y="274"/>
                </a:cxn>
                <a:cxn ang="0">
                  <a:pos x="38" y="279"/>
                </a:cxn>
                <a:cxn ang="0">
                  <a:pos x="25" y="286"/>
                </a:cxn>
                <a:cxn ang="0">
                  <a:pos x="13" y="290"/>
                </a:cxn>
                <a:cxn ang="0">
                  <a:pos x="6" y="294"/>
                </a:cxn>
                <a:cxn ang="0">
                  <a:pos x="0" y="295"/>
                </a:cxn>
                <a:cxn ang="0">
                  <a:pos x="33" y="304"/>
                </a:cxn>
                <a:cxn ang="0">
                  <a:pos x="65" y="310"/>
                </a:cxn>
                <a:cxn ang="0">
                  <a:pos x="97" y="315"/>
                </a:cxn>
                <a:cxn ang="0">
                  <a:pos x="131" y="321"/>
                </a:cxn>
                <a:cxn ang="0">
                  <a:pos x="164" y="322"/>
                </a:cxn>
                <a:cxn ang="0">
                  <a:pos x="198" y="326"/>
                </a:cxn>
                <a:cxn ang="0">
                  <a:pos x="230" y="326"/>
                </a:cxn>
                <a:cxn ang="0">
                  <a:pos x="265" y="326"/>
                </a:cxn>
                <a:cxn ang="0">
                  <a:pos x="452" y="321"/>
                </a:cxn>
                <a:cxn ang="0">
                  <a:pos x="473" y="321"/>
                </a:cxn>
                <a:cxn ang="0">
                  <a:pos x="493" y="322"/>
                </a:cxn>
                <a:cxn ang="0">
                  <a:pos x="513" y="324"/>
                </a:cxn>
                <a:cxn ang="0">
                  <a:pos x="533" y="328"/>
                </a:cxn>
                <a:cxn ang="0">
                  <a:pos x="553" y="333"/>
                </a:cxn>
                <a:cxn ang="0">
                  <a:pos x="572" y="339"/>
                </a:cxn>
                <a:cxn ang="0">
                  <a:pos x="590" y="346"/>
                </a:cxn>
                <a:cxn ang="0">
                  <a:pos x="610" y="353"/>
                </a:cxn>
                <a:cxn ang="0">
                  <a:pos x="590" y="331"/>
                </a:cxn>
                <a:cxn ang="0">
                  <a:pos x="569" y="310"/>
                </a:cxn>
                <a:cxn ang="0">
                  <a:pos x="544" y="292"/>
                </a:cxn>
                <a:cxn ang="0">
                  <a:pos x="518" y="272"/>
                </a:cxn>
                <a:cxn ang="0">
                  <a:pos x="493" y="256"/>
                </a:cxn>
                <a:cxn ang="0">
                  <a:pos x="466" y="240"/>
                </a:cxn>
                <a:cxn ang="0">
                  <a:pos x="437" y="225"/>
                </a:cxn>
                <a:cxn ang="0">
                  <a:pos x="410" y="213"/>
                </a:cxn>
                <a:cxn ang="0">
                  <a:pos x="412" y="196"/>
                </a:cxn>
                <a:cxn ang="0">
                  <a:pos x="416" y="180"/>
                </a:cxn>
                <a:cxn ang="0">
                  <a:pos x="425" y="168"/>
                </a:cxn>
                <a:cxn ang="0">
                  <a:pos x="437" y="155"/>
                </a:cxn>
                <a:cxn ang="0">
                  <a:pos x="405" y="151"/>
                </a:cxn>
                <a:cxn ang="0">
                  <a:pos x="369" y="153"/>
                </a:cxn>
                <a:cxn ang="0">
                  <a:pos x="329" y="159"/>
                </a:cxn>
                <a:cxn ang="0">
                  <a:pos x="292" y="168"/>
                </a:cxn>
                <a:cxn ang="0">
                  <a:pos x="257" y="177"/>
                </a:cxn>
                <a:cxn ang="0">
                  <a:pos x="229" y="186"/>
                </a:cxn>
                <a:cxn ang="0">
                  <a:pos x="211" y="193"/>
                </a:cxn>
                <a:cxn ang="0">
                  <a:pos x="203" y="195"/>
                </a:cxn>
              </a:cxnLst>
              <a:rect l="0" t="0" r="r" b="b"/>
              <a:pathLst>
                <a:path w="610" h="353">
                  <a:moveTo>
                    <a:pt x="203" y="195"/>
                  </a:moveTo>
                  <a:lnTo>
                    <a:pt x="203" y="146"/>
                  </a:lnTo>
                  <a:lnTo>
                    <a:pt x="198" y="97"/>
                  </a:lnTo>
                  <a:lnTo>
                    <a:pt x="189" y="49"/>
                  </a:lnTo>
                  <a:lnTo>
                    <a:pt x="176" y="0"/>
                  </a:lnTo>
                  <a:lnTo>
                    <a:pt x="164" y="33"/>
                  </a:lnTo>
                  <a:lnTo>
                    <a:pt x="157" y="65"/>
                  </a:lnTo>
                  <a:lnTo>
                    <a:pt x="149" y="97"/>
                  </a:lnTo>
                  <a:lnTo>
                    <a:pt x="144" y="132"/>
                  </a:lnTo>
                  <a:lnTo>
                    <a:pt x="137" y="164"/>
                  </a:lnTo>
                  <a:lnTo>
                    <a:pt x="126" y="196"/>
                  </a:lnTo>
                  <a:lnTo>
                    <a:pt x="110" y="225"/>
                  </a:lnTo>
                  <a:lnTo>
                    <a:pt x="85" y="254"/>
                  </a:lnTo>
                  <a:lnTo>
                    <a:pt x="76" y="261"/>
                  </a:lnTo>
                  <a:lnTo>
                    <a:pt x="65" y="267"/>
                  </a:lnTo>
                  <a:lnTo>
                    <a:pt x="51" y="274"/>
                  </a:lnTo>
                  <a:lnTo>
                    <a:pt x="38" y="279"/>
                  </a:lnTo>
                  <a:lnTo>
                    <a:pt x="25" y="286"/>
                  </a:lnTo>
                  <a:lnTo>
                    <a:pt x="13" y="290"/>
                  </a:lnTo>
                  <a:lnTo>
                    <a:pt x="6" y="294"/>
                  </a:lnTo>
                  <a:lnTo>
                    <a:pt x="0" y="295"/>
                  </a:lnTo>
                  <a:lnTo>
                    <a:pt x="33" y="304"/>
                  </a:lnTo>
                  <a:lnTo>
                    <a:pt x="65" y="310"/>
                  </a:lnTo>
                  <a:lnTo>
                    <a:pt x="97" y="315"/>
                  </a:lnTo>
                  <a:lnTo>
                    <a:pt x="131" y="321"/>
                  </a:lnTo>
                  <a:lnTo>
                    <a:pt x="164" y="322"/>
                  </a:lnTo>
                  <a:lnTo>
                    <a:pt x="198" y="326"/>
                  </a:lnTo>
                  <a:lnTo>
                    <a:pt x="230" y="326"/>
                  </a:lnTo>
                  <a:lnTo>
                    <a:pt x="265" y="326"/>
                  </a:lnTo>
                  <a:lnTo>
                    <a:pt x="452" y="321"/>
                  </a:lnTo>
                  <a:lnTo>
                    <a:pt x="473" y="321"/>
                  </a:lnTo>
                  <a:lnTo>
                    <a:pt x="493" y="322"/>
                  </a:lnTo>
                  <a:lnTo>
                    <a:pt x="513" y="324"/>
                  </a:lnTo>
                  <a:lnTo>
                    <a:pt x="533" y="328"/>
                  </a:lnTo>
                  <a:lnTo>
                    <a:pt x="553" y="333"/>
                  </a:lnTo>
                  <a:lnTo>
                    <a:pt x="572" y="339"/>
                  </a:lnTo>
                  <a:lnTo>
                    <a:pt x="590" y="346"/>
                  </a:lnTo>
                  <a:lnTo>
                    <a:pt x="610" y="353"/>
                  </a:lnTo>
                  <a:lnTo>
                    <a:pt x="590" y="331"/>
                  </a:lnTo>
                  <a:lnTo>
                    <a:pt x="569" y="310"/>
                  </a:lnTo>
                  <a:lnTo>
                    <a:pt x="544" y="292"/>
                  </a:lnTo>
                  <a:lnTo>
                    <a:pt x="518" y="272"/>
                  </a:lnTo>
                  <a:lnTo>
                    <a:pt x="493" y="256"/>
                  </a:lnTo>
                  <a:lnTo>
                    <a:pt x="466" y="240"/>
                  </a:lnTo>
                  <a:lnTo>
                    <a:pt x="437" y="225"/>
                  </a:lnTo>
                  <a:lnTo>
                    <a:pt x="410" y="213"/>
                  </a:lnTo>
                  <a:lnTo>
                    <a:pt x="412" y="196"/>
                  </a:lnTo>
                  <a:lnTo>
                    <a:pt x="416" y="180"/>
                  </a:lnTo>
                  <a:lnTo>
                    <a:pt x="425" y="168"/>
                  </a:lnTo>
                  <a:lnTo>
                    <a:pt x="437" y="155"/>
                  </a:lnTo>
                  <a:lnTo>
                    <a:pt x="405" y="151"/>
                  </a:lnTo>
                  <a:lnTo>
                    <a:pt x="369" y="153"/>
                  </a:lnTo>
                  <a:lnTo>
                    <a:pt x="329" y="159"/>
                  </a:lnTo>
                  <a:lnTo>
                    <a:pt x="292" y="168"/>
                  </a:lnTo>
                  <a:lnTo>
                    <a:pt x="257" y="177"/>
                  </a:lnTo>
                  <a:lnTo>
                    <a:pt x="229" y="186"/>
                  </a:lnTo>
                  <a:lnTo>
                    <a:pt x="211" y="193"/>
                  </a:lnTo>
                  <a:lnTo>
                    <a:pt x="203" y="195"/>
                  </a:lnTo>
                  <a:close/>
                </a:path>
              </a:pathLst>
            </a:custGeom>
            <a:solidFill>
              <a:srgbClr val="FF28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1819" y="1156"/>
              <a:ext cx="64" cy="244"/>
            </a:xfrm>
            <a:custGeom>
              <a:avLst/>
              <a:gdLst/>
              <a:ahLst/>
              <a:cxnLst>
                <a:cxn ang="0">
                  <a:pos x="7" y="18"/>
                </a:cxn>
                <a:cxn ang="0">
                  <a:pos x="2" y="35"/>
                </a:cxn>
                <a:cxn ang="0">
                  <a:pos x="0" y="54"/>
                </a:cxn>
                <a:cxn ang="0">
                  <a:pos x="2" y="72"/>
                </a:cxn>
                <a:cxn ang="0">
                  <a:pos x="2" y="92"/>
                </a:cxn>
                <a:cxn ang="0">
                  <a:pos x="7" y="126"/>
                </a:cxn>
                <a:cxn ang="0">
                  <a:pos x="18" y="179"/>
                </a:cxn>
                <a:cxn ang="0">
                  <a:pos x="32" y="240"/>
                </a:cxn>
                <a:cxn ang="0">
                  <a:pos x="50" y="306"/>
                </a:cxn>
                <a:cxn ang="0">
                  <a:pos x="67" y="367"/>
                </a:cxn>
                <a:cxn ang="0">
                  <a:pos x="81" y="421"/>
                </a:cxn>
                <a:cxn ang="0">
                  <a:pos x="92" y="457"/>
                </a:cxn>
                <a:cxn ang="0">
                  <a:pos x="95" y="472"/>
                </a:cxn>
                <a:cxn ang="0">
                  <a:pos x="130" y="488"/>
                </a:cxn>
                <a:cxn ang="0">
                  <a:pos x="126" y="474"/>
                </a:cxn>
                <a:cxn ang="0">
                  <a:pos x="119" y="438"/>
                </a:cxn>
                <a:cxn ang="0">
                  <a:pos x="108" y="385"/>
                </a:cxn>
                <a:cxn ang="0">
                  <a:pos x="95" y="326"/>
                </a:cxn>
                <a:cxn ang="0">
                  <a:pos x="81" y="267"/>
                </a:cxn>
                <a:cxn ang="0">
                  <a:pos x="70" y="216"/>
                </a:cxn>
                <a:cxn ang="0">
                  <a:pos x="63" y="180"/>
                </a:cxn>
                <a:cxn ang="0">
                  <a:pos x="59" y="166"/>
                </a:cxn>
                <a:cxn ang="0">
                  <a:pos x="59" y="125"/>
                </a:cxn>
                <a:cxn ang="0">
                  <a:pos x="59" y="83"/>
                </a:cxn>
                <a:cxn ang="0">
                  <a:pos x="61" y="42"/>
                </a:cxn>
                <a:cxn ang="0">
                  <a:pos x="74" y="2"/>
                </a:cxn>
                <a:cxn ang="0">
                  <a:pos x="65" y="0"/>
                </a:cxn>
                <a:cxn ang="0">
                  <a:pos x="56" y="0"/>
                </a:cxn>
                <a:cxn ang="0">
                  <a:pos x="47" y="0"/>
                </a:cxn>
                <a:cxn ang="0">
                  <a:pos x="38" y="2"/>
                </a:cxn>
                <a:cxn ang="0">
                  <a:pos x="29" y="4"/>
                </a:cxn>
                <a:cxn ang="0">
                  <a:pos x="20" y="8"/>
                </a:cxn>
                <a:cxn ang="0">
                  <a:pos x="13" y="13"/>
                </a:cxn>
                <a:cxn ang="0">
                  <a:pos x="7" y="18"/>
                </a:cxn>
              </a:cxnLst>
              <a:rect l="0" t="0" r="r" b="b"/>
              <a:pathLst>
                <a:path w="130" h="488">
                  <a:moveTo>
                    <a:pt x="7" y="18"/>
                  </a:moveTo>
                  <a:lnTo>
                    <a:pt x="2" y="35"/>
                  </a:lnTo>
                  <a:lnTo>
                    <a:pt x="0" y="54"/>
                  </a:lnTo>
                  <a:lnTo>
                    <a:pt x="2" y="72"/>
                  </a:lnTo>
                  <a:lnTo>
                    <a:pt x="2" y="92"/>
                  </a:lnTo>
                  <a:lnTo>
                    <a:pt x="7" y="126"/>
                  </a:lnTo>
                  <a:lnTo>
                    <a:pt x="18" y="179"/>
                  </a:lnTo>
                  <a:lnTo>
                    <a:pt x="32" y="240"/>
                  </a:lnTo>
                  <a:lnTo>
                    <a:pt x="50" y="306"/>
                  </a:lnTo>
                  <a:lnTo>
                    <a:pt x="67" y="367"/>
                  </a:lnTo>
                  <a:lnTo>
                    <a:pt x="81" y="421"/>
                  </a:lnTo>
                  <a:lnTo>
                    <a:pt x="92" y="457"/>
                  </a:lnTo>
                  <a:lnTo>
                    <a:pt x="95" y="472"/>
                  </a:lnTo>
                  <a:lnTo>
                    <a:pt x="130" y="488"/>
                  </a:lnTo>
                  <a:lnTo>
                    <a:pt x="126" y="474"/>
                  </a:lnTo>
                  <a:lnTo>
                    <a:pt x="119" y="438"/>
                  </a:lnTo>
                  <a:lnTo>
                    <a:pt x="108" y="385"/>
                  </a:lnTo>
                  <a:lnTo>
                    <a:pt x="95" y="326"/>
                  </a:lnTo>
                  <a:lnTo>
                    <a:pt x="81" y="267"/>
                  </a:lnTo>
                  <a:lnTo>
                    <a:pt x="70" y="216"/>
                  </a:lnTo>
                  <a:lnTo>
                    <a:pt x="63" y="180"/>
                  </a:lnTo>
                  <a:lnTo>
                    <a:pt x="59" y="166"/>
                  </a:lnTo>
                  <a:lnTo>
                    <a:pt x="59" y="125"/>
                  </a:lnTo>
                  <a:lnTo>
                    <a:pt x="59" y="83"/>
                  </a:lnTo>
                  <a:lnTo>
                    <a:pt x="61" y="42"/>
                  </a:lnTo>
                  <a:lnTo>
                    <a:pt x="74" y="2"/>
                  </a:lnTo>
                  <a:lnTo>
                    <a:pt x="65" y="0"/>
                  </a:lnTo>
                  <a:lnTo>
                    <a:pt x="56" y="0"/>
                  </a:lnTo>
                  <a:lnTo>
                    <a:pt x="47" y="0"/>
                  </a:lnTo>
                  <a:lnTo>
                    <a:pt x="38" y="2"/>
                  </a:lnTo>
                  <a:lnTo>
                    <a:pt x="29" y="4"/>
                  </a:lnTo>
                  <a:lnTo>
                    <a:pt x="20" y="8"/>
                  </a:lnTo>
                  <a:lnTo>
                    <a:pt x="13" y="13"/>
                  </a:lnTo>
                  <a:lnTo>
                    <a:pt x="7" y="18"/>
                  </a:lnTo>
                  <a:close/>
                </a:path>
              </a:pathLst>
            </a:custGeom>
            <a:solidFill>
              <a:srgbClr val="FF28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1904" y="1258"/>
              <a:ext cx="103" cy="145"/>
            </a:xfrm>
            <a:custGeom>
              <a:avLst/>
              <a:gdLst/>
              <a:ahLst/>
              <a:cxnLst>
                <a:cxn ang="0">
                  <a:pos x="86" y="118"/>
                </a:cxn>
                <a:cxn ang="0">
                  <a:pos x="77" y="116"/>
                </a:cxn>
                <a:cxn ang="0">
                  <a:pos x="68" y="113"/>
                </a:cxn>
                <a:cxn ang="0">
                  <a:pos x="61" y="107"/>
                </a:cxn>
                <a:cxn ang="0">
                  <a:pos x="52" y="102"/>
                </a:cxn>
                <a:cxn ang="0">
                  <a:pos x="45" y="131"/>
                </a:cxn>
                <a:cxn ang="0">
                  <a:pos x="32" y="185"/>
                </a:cxn>
                <a:cxn ang="0">
                  <a:pos x="18" y="244"/>
                </a:cxn>
                <a:cxn ang="0">
                  <a:pos x="0" y="289"/>
                </a:cxn>
                <a:cxn ang="0">
                  <a:pos x="29" y="286"/>
                </a:cxn>
                <a:cxn ang="0">
                  <a:pos x="56" y="277"/>
                </a:cxn>
                <a:cxn ang="0">
                  <a:pos x="81" y="264"/>
                </a:cxn>
                <a:cxn ang="0">
                  <a:pos x="103" y="250"/>
                </a:cxn>
                <a:cxn ang="0">
                  <a:pos x="122" y="232"/>
                </a:cxn>
                <a:cxn ang="0">
                  <a:pos x="140" y="210"/>
                </a:cxn>
                <a:cxn ang="0">
                  <a:pos x="155" y="187"/>
                </a:cxn>
                <a:cxn ang="0">
                  <a:pos x="169" y="161"/>
                </a:cxn>
                <a:cxn ang="0">
                  <a:pos x="178" y="120"/>
                </a:cxn>
                <a:cxn ang="0">
                  <a:pos x="185" y="80"/>
                </a:cxn>
                <a:cxn ang="0">
                  <a:pos x="194" y="39"/>
                </a:cxn>
                <a:cxn ang="0">
                  <a:pos x="205" y="0"/>
                </a:cxn>
                <a:cxn ang="0">
                  <a:pos x="189" y="10"/>
                </a:cxn>
                <a:cxn ang="0">
                  <a:pos x="173" y="25"/>
                </a:cxn>
                <a:cxn ang="0">
                  <a:pos x="157" y="37"/>
                </a:cxn>
                <a:cxn ang="0">
                  <a:pos x="142" y="53"/>
                </a:cxn>
                <a:cxn ang="0">
                  <a:pos x="128" y="68"/>
                </a:cxn>
                <a:cxn ang="0">
                  <a:pos x="113" y="84"/>
                </a:cxn>
                <a:cxn ang="0">
                  <a:pos x="101" y="102"/>
                </a:cxn>
                <a:cxn ang="0">
                  <a:pos x="86" y="118"/>
                </a:cxn>
              </a:cxnLst>
              <a:rect l="0" t="0" r="r" b="b"/>
              <a:pathLst>
                <a:path w="205" h="289">
                  <a:moveTo>
                    <a:pt x="86" y="118"/>
                  </a:moveTo>
                  <a:lnTo>
                    <a:pt x="77" y="116"/>
                  </a:lnTo>
                  <a:lnTo>
                    <a:pt x="68" y="113"/>
                  </a:lnTo>
                  <a:lnTo>
                    <a:pt x="61" y="107"/>
                  </a:lnTo>
                  <a:lnTo>
                    <a:pt x="52" y="102"/>
                  </a:lnTo>
                  <a:lnTo>
                    <a:pt x="45" y="131"/>
                  </a:lnTo>
                  <a:lnTo>
                    <a:pt x="32" y="185"/>
                  </a:lnTo>
                  <a:lnTo>
                    <a:pt x="18" y="244"/>
                  </a:lnTo>
                  <a:lnTo>
                    <a:pt x="0" y="289"/>
                  </a:lnTo>
                  <a:lnTo>
                    <a:pt x="29" y="286"/>
                  </a:lnTo>
                  <a:lnTo>
                    <a:pt x="56" y="277"/>
                  </a:lnTo>
                  <a:lnTo>
                    <a:pt x="81" y="264"/>
                  </a:lnTo>
                  <a:lnTo>
                    <a:pt x="103" y="250"/>
                  </a:lnTo>
                  <a:lnTo>
                    <a:pt x="122" y="232"/>
                  </a:lnTo>
                  <a:lnTo>
                    <a:pt x="140" y="210"/>
                  </a:lnTo>
                  <a:lnTo>
                    <a:pt x="155" y="187"/>
                  </a:lnTo>
                  <a:lnTo>
                    <a:pt x="169" y="161"/>
                  </a:lnTo>
                  <a:lnTo>
                    <a:pt x="178" y="120"/>
                  </a:lnTo>
                  <a:lnTo>
                    <a:pt x="185" y="80"/>
                  </a:lnTo>
                  <a:lnTo>
                    <a:pt x="194" y="39"/>
                  </a:lnTo>
                  <a:lnTo>
                    <a:pt x="205" y="0"/>
                  </a:lnTo>
                  <a:lnTo>
                    <a:pt x="189" y="10"/>
                  </a:lnTo>
                  <a:lnTo>
                    <a:pt x="173" y="25"/>
                  </a:lnTo>
                  <a:lnTo>
                    <a:pt x="157" y="37"/>
                  </a:lnTo>
                  <a:lnTo>
                    <a:pt x="142" y="53"/>
                  </a:lnTo>
                  <a:lnTo>
                    <a:pt x="128" y="68"/>
                  </a:lnTo>
                  <a:lnTo>
                    <a:pt x="113" y="84"/>
                  </a:lnTo>
                  <a:lnTo>
                    <a:pt x="101" y="102"/>
                  </a:lnTo>
                  <a:lnTo>
                    <a:pt x="86" y="118"/>
                  </a:lnTo>
                  <a:close/>
                </a:path>
              </a:pathLst>
            </a:custGeom>
            <a:solidFill>
              <a:srgbClr val="FF28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2042" y="1373"/>
              <a:ext cx="117" cy="38"/>
            </a:xfrm>
            <a:custGeom>
              <a:avLst/>
              <a:gdLst/>
              <a:ahLst/>
              <a:cxnLst>
                <a:cxn ang="0">
                  <a:pos x="117" y="0"/>
                </a:cxn>
                <a:cxn ang="0">
                  <a:pos x="101" y="7"/>
                </a:cxn>
                <a:cxn ang="0">
                  <a:pos x="83" y="14"/>
                </a:cxn>
                <a:cxn ang="0">
                  <a:pos x="67" y="21"/>
                </a:cxn>
                <a:cxn ang="0">
                  <a:pos x="51" y="29"/>
                </a:cxn>
                <a:cxn ang="0">
                  <a:pos x="36" y="38"/>
                </a:cxn>
                <a:cxn ang="0">
                  <a:pos x="24" y="48"/>
                </a:cxn>
                <a:cxn ang="0">
                  <a:pos x="11" y="61"/>
                </a:cxn>
                <a:cxn ang="0">
                  <a:pos x="0" y="75"/>
                </a:cxn>
                <a:cxn ang="0">
                  <a:pos x="11" y="75"/>
                </a:cxn>
                <a:cxn ang="0">
                  <a:pos x="36" y="75"/>
                </a:cxn>
                <a:cxn ang="0">
                  <a:pos x="74" y="75"/>
                </a:cxn>
                <a:cxn ang="0">
                  <a:pos x="115" y="75"/>
                </a:cxn>
                <a:cxn ang="0">
                  <a:pos x="159" y="75"/>
                </a:cxn>
                <a:cxn ang="0">
                  <a:pos x="196" y="75"/>
                </a:cxn>
                <a:cxn ang="0">
                  <a:pos x="223" y="74"/>
                </a:cxn>
                <a:cxn ang="0">
                  <a:pos x="234" y="70"/>
                </a:cxn>
                <a:cxn ang="0">
                  <a:pos x="229" y="61"/>
                </a:cxn>
                <a:cxn ang="0">
                  <a:pos x="218" y="48"/>
                </a:cxn>
                <a:cxn ang="0">
                  <a:pos x="202" y="38"/>
                </a:cxn>
                <a:cxn ang="0">
                  <a:pos x="184" y="27"/>
                </a:cxn>
                <a:cxn ang="0">
                  <a:pos x="164" y="16"/>
                </a:cxn>
                <a:cxn ang="0">
                  <a:pos x="146" y="7"/>
                </a:cxn>
                <a:cxn ang="0">
                  <a:pos x="130" y="2"/>
                </a:cxn>
                <a:cxn ang="0">
                  <a:pos x="117" y="0"/>
                </a:cxn>
              </a:cxnLst>
              <a:rect l="0" t="0" r="r" b="b"/>
              <a:pathLst>
                <a:path w="234" h="75">
                  <a:moveTo>
                    <a:pt x="117" y="0"/>
                  </a:moveTo>
                  <a:lnTo>
                    <a:pt x="101" y="7"/>
                  </a:lnTo>
                  <a:lnTo>
                    <a:pt x="83" y="14"/>
                  </a:lnTo>
                  <a:lnTo>
                    <a:pt x="67" y="21"/>
                  </a:lnTo>
                  <a:lnTo>
                    <a:pt x="51" y="29"/>
                  </a:lnTo>
                  <a:lnTo>
                    <a:pt x="36" y="38"/>
                  </a:lnTo>
                  <a:lnTo>
                    <a:pt x="24" y="48"/>
                  </a:lnTo>
                  <a:lnTo>
                    <a:pt x="11" y="61"/>
                  </a:lnTo>
                  <a:lnTo>
                    <a:pt x="0" y="75"/>
                  </a:lnTo>
                  <a:lnTo>
                    <a:pt x="11" y="75"/>
                  </a:lnTo>
                  <a:lnTo>
                    <a:pt x="36" y="75"/>
                  </a:lnTo>
                  <a:lnTo>
                    <a:pt x="74" y="75"/>
                  </a:lnTo>
                  <a:lnTo>
                    <a:pt x="115" y="75"/>
                  </a:lnTo>
                  <a:lnTo>
                    <a:pt x="159" y="75"/>
                  </a:lnTo>
                  <a:lnTo>
                    <a:pt x="196" y="75"/>
                  </a:lnTo>
                  <a:lnTo>
                    <a:pt x="223" y="74"/>
                  </a:lnTo>
                  <a:lnTo>
                    <a:pt x="234" y="70"/>
                  </a:lnTo>
                  <a:lnTo>
                    <a:pt x="229" y="61"/>
                  </a:lnTo>
                  <a:lnTo>
                    <a:pt x="218" y="48"/>
                  </a:lnTo>
                  <a:lnTo>
                    <a:pt x="202" y="38"/>
                  </a:lnTo>
                  <a:lnTo>
                    <a:pt x="184" y="27"/>
                  </a:lnTo>
                  <a:lnTo>
                    <a:pt x="164" y="16"/>
                  </a:lnTo>
                  <a:lnTo>
                    <a:pt x="146" y="7"/>
                  </a:lnTo>
                  <a:lnTo>
                    <a:pt x="130" y="2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1890" y="1417"/>
              <a:ext cx="324" cy="474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0" y="2"/>
                </a:cxn>
                <a:cxn ang="0">
                  <a:pos x="266" y="607"/>
                </a:cxn>
                <a:cxn ang="0">
                  <a:pos x="279" y="652"/>
                </a:cxn>
                <a:cxn ang="0">
                  <a:pos x="306" y="756"/>
                </a:cxn>
                <a:cxn ang="0">
                  <a:pos x="335" y="869"/>
                </a:cxn>
                <a:cxn ang="0">
                  <a:pos x="351" y="949"/>
                </a:cxn>
                <a:cxn ang="0">
                  <a:pos x="387" y="873"/>
                </a:cxn>
                <a:cxn ang="0">
                  <a:pos x="409" y="794"/>
                </a:cxn>
                <a:cxn ang="0">
                  <a:pos x="421" y="713"/>
                </a:cxn>
                <a:cxn ang="0">
                  <a:pos x="432" y="630"/>
                </a:cxn>
                <a:cxn ang="0">
                  <a:pos x="445" y="619"/>
                </a:cxn>
                <a:cxn ang="0">
                  <a:pos x="473" y="605"/>
                </a:cxn>
                <a:cxn ang="0">
                  <a:pos x="508" y="592"/>
                </a:cxn>
                <a:cxn ang="0">
                  <a:pos x="538" y="587"/>
                </a:cxn>
                <a:cxn ang="0">
                  <a:pos x="527" y="549"/>
                </a:cxn>
                <a:cxn ang="0">
                  <a:pos x="513" y="513"/>
                </a:cxn>
                <a:cxn ang="0">
                  <a:pos x="527" y="504"/>
                </a:cxn>
                <a:cxn ang="0">
                  <a:pos x="544" y="497"/>
                </a:cxn>
                <a:cxn ang="0">
                  <a:pos x="560" y="492"/>
                </a:cxn>
                <a:cxn ang="0">
                  <a:pos x="578" y="488"/>
                </a:cxn>
                <a:cxn ang="0">
                  <a:pos x="596" y="492"/>
                </a:cxn>
                <a:cxn ang="0">
                  <a:pos x="614" y="493"/>
                </a:cxn>
                <a:cxn ang="0">
                  <a:pos x="632" y="495"/>
                </a:cxn>
                <a:cxn ang="0">
                  <a:pos x="650" y="499"/>
                </a:cxn>
                <a:cxn ang="0">
                  <a:pos x="634" y="474"/>
                </a:cxn>
                <a:cxn ang="0">
                  <a:pos x="614" y="448"/>
                </a:cxn>
                <a:cxn ang="0">
                  <a:pos x="583" y="412"/>
                </a:cxn>
                <a:cxn ang="0">
                  <a:pos x="542" y="378"/>
                </a:cxn>
                <a:cxn ang="0">
                  <a:pos x="493" y="348"/>
                </a:cxn>
                <a:cxn ang="0">
                  <a:pos x="445" y="321"/>
                </a:cxn>
                <a:cxn ang="0">
                  <a:pos x="398" y="295"/>
                </a:cxn>
                <a:cxn ang="0">
                  <a:pos x="358" y="277"/>
                </a:cxn>
                <a:cxn ang="0">
                  <a:pos x="331" y="265"/>
                </a:cxn>
                <a:cxn ang="0">
                  <a:pos x="322" y="258"/>
                </a:cxn>
                <a:cxn ang="0">
                  <a:pos x="347" y="234"/>
                </a:cxn>
                <a:cxn ang="0">
                  <a:pos x="380" y="220"/>
                </a:cxn>
                <a:cxn ang="0">
                  <a:pos x="416" y="209"/>
                </a:cxn>
                <a:cxn ang="0">
                  <a:pos x="452" y="198"/>
                </a:cxn>
                <a:cxn ang="0">
                  <a:pos x="475" y="195"/>
                </a:cxn>
                <a:cxn ang="0">
                  <a:pos x="499" y="195"/>
                </a:cxn>
                <a:cxn ang="0">
                  <a:pos x="490" y="173"/>
                </a:cxn>
                <a:cxn ang="0">
                  <a:pos x="488" y="150"/>
                </a:cxn>
                <a:cxn ang="0">
                  <a:pos x="515" y="112"/>
                </a:cxn>
                <a:cxn ang="0">
                  <a:pos x="553" y="87"/>
                </a:cxn>
                <a:cxn ang="0">
                  <a:pos x="596" y="70"/>
                </a:cxn>
                <a:cxn ang="0">
                  <a:pos x="643" y="61"/>
                </a:cxn>
                <a:cxn ang="0">
                  <a:pos x="581" y="47"/>
                </a:cxn>
                <a:cxn ang="0">
                  <a:pos x="520" y="42"/>
                </a:cxn>
                <a:cxn ang="0">
                  <a:pos x="457" y="42"/>
                </a:cxn>
                <a:cxn ang="0">
                  <a:pos x="392" y="45"/>
                </a:cxn>
                <a:cxn ang="0">
                  <a:pos x="329" y="51"/>
                </a:cxn>
                <a:cxn ang="0">
                  <a:pos x="266" y="52"/>
                </a:cxn>
                <a:cxn ang="0">
                  <a:pos x="203" y="49"/>
                </a:cxn>
                <a:cxn ang="0">
                  <a:pos x="142" y="38"/>
                </a:cxn>
              </a:cxnLst>
              <a:rect l="0" t="0" r="r" b="b"/>
              <a:pathLst>
                <a:path w="650" h="949">
                  <a:moveTo>
                    <a:pt x="142" y="38"/>
                  </a:moveTo>
                  <a:lnTo>
                    <a:pt x="4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151" y="317"/>
                  </a:lnTo>
                  <a:lnTo>
                    <a:pt x="266" y="607"/>
                  </a:lnTo>
                  <a:lnTo>
                    <a:pt x="270" y="619"/>
                  </a:lnTo>
                  <a:lnTo>
                    <a:pt x="279" y="652"/>
                  </a:lnTo>
                  <a:lnTo>
                    <a:pt x="292" y="698"/>
                  </a:lnTo>
                  <a:lnTo>
                    <a:pt x="306" y="756"/>
                  </a:lnTo>
                  <a:lnTo>
                    <a:pt x="320" y="814"/>
                  </a:lnTo>
                  <a:lnTo>
                    <a:pt x="335" y="869"/>
                  </a:lnTo>
                  <a:lnTo>
                    <a:pt x="346" y="916"/>
                  </a:lnTo>
                  <a:lnTo>
                    <a:pt x="351" y="949"/>
                  </a:lnTo>
                  <a:lnTo>
                    <a:pt x="371" y="911"/>
                  </a:lnTo>
                  <a:lnTo>
                    <a:pt x="387" y="873"/>
                  </a:lnTo>
                  <a:lnTo>
                    <a:pt x="400" y="833"/>
                  </a:lnTo>
                  <a:lnTo>
                    <a:pt x="409" y="794"/>
                  </a:lnTo>
                  <a:lnTo>
                    <a:pt x="416" y="752"/>
                  </a:lnTo>
                  <a:lnTo>
                    <a:pt x="421" y="713"/>
                  </a:lnTo>
                  <a:lnTo>
                    <a:pt x="427" y="671"/>
                  </a:lnTo>
                  <a:lnTo>
                    <a:pt x="432" y="630"/>
                  </a:lnTo>
                  <a:lnTo>
                    <a:pt x="436" y="625"/>
                  </a:lnTo>
                  <a:lnTo>
                    <a:pt x="445" y="619"/>
                  </a:lnTo>
                  <a:lnTo>
                    <a:pt x="457" y="612"/>
                  </a:lnTo>
                  <a:lnTo>
                    <a:pt x="473" y="605"/>
                  </a:lnTo>
                  <a:lnTo>
                    <a:pt x="490" y="598"/>
                  </a:lnTo>
                  <a:lnTo>
                    <a:pt x="508" y="592"/>
                  </a:lnTo>
                  <a:lnTo>
                    <a:pt x="524" y="589"/>
                  </a:lnTo>
                  <a:lnTo>
                    <a:pt x="538" y="587"/>
                  </a:lnTo>
                  <a:lnTo>
                    <a:pt x="535" y="567"/>
                  </a:lnTo>
                  <a:lnTo>
                    <a:pt x="527" y="549"/>
                  </a:lnTo>
                  <a:lnTo>
                    <a:pt x="518" y="531"/>
                  </a:lnTo>
                  <a:lnTo>
                    <a:pt x="513" y="513"/>
                  </a:lnTo>
                  <a:lnTo>
                    <a:pt x="520" y="508"/>
                  </a:lnTo>
                  <a:lnTo>
                    <a:pt x="527" y="504"/>
                  </a:lnTo>
                  <a:lnTo>
                    <a:pt x="535" y="501"/>
                  </a:lnTo>
                  <a:lnTo>
                    <a:pt x="544" y="497"/>
                  </a:lnTo>
                  <a:lnTo>
                    <a:pt x="551" y="493"/>
                  </a:lnTo>
                  <a:lnTo>
                    <a:pt x="560" y="492"/>
                  </a:lnTo>
                  <a:lnTo>
                    <a:pt x="569" y="490"/>
                  </a:lnTo>
                  <a:lnTo>
                    <a:pt x="578" y="488"/>
                  </a:lnTo>
                  <a:lnTo>
                    <a:pt x="587" y="490"/>
                  </a:lnTo>
                  <a:lnTo>
                    <a:pt x="596" y="492"/>
                  </a:lnTo>
                  <a:lnTo>
                    <a:pt x="605" y="493"/>
                  </a:lnTo>
                  <a:lnTo>
                    <a:pt x="614" y="493"/>
                  </a:lnTo>
                  <a:lnTo>
                    <a:pt x="623" y="493"/>
                  </a:lnTo>
                  <a:lnTo>
                    <a:pt x="632" y="495"/>
                  </a:lnTo>
                  <a:lnTo>
                    <a:pt x="641" y="497"/>
                  </a:lnTo>
                  <a:lnTo>
                    <a:pt x="650" y="499"/>
                  </a:lnTo>
                  <a:lnTo>
                    <a:pt x="643" y="484"/>
                  </a:lnTo>
                  <a:lnTo>
                    <a:pt x="634" y="474"/>
                  </a:lnTo>
                  <a:lnTo>
                    <a:pt x="623" y="461"/>
                  </a:lnTo>
                  <a:lnTo>
                    <a:pt x="614" y="448"/>
                  </a:lnTo>
                  <a:lnTo>
                    <a:pt x="599" y="430"/>
                  </a:lnTo>
                  <a:lnTo>
                    <a:pt x="583" y="412"/>
                  </a:lnTo>
                  <a:lnTo>
                    <a:pt x="563" y="396"/>
                  </a:lnTo>
                  <a:lnTo>
                    <a:pt x="542" y="378"/>
                  </a:lnTo>
                  <a:lnTo>
                    <a:pt x="518" y="362"/>
                  </a:lnTo>
                  <a:lnTo>
                    <a:pt x="493" y="348"/>
                  </a:lnTo>
                  <a:lnTo>
                    <a:pt x="468" y="333"/>
                  </a:lnTo>
                  <a:lnTo>
                    <a:pt x="445" y="321"/>
                  </a:lnTo>
                  <a:lnTo>
                    <a:pt x="419" y="308"/>
                  </a:lnTo>
                  <a:lnTo>
                    <a:pt x="398" y="295"/>
                  </a:lnTo>
                  <a:lnTo>
                    <a:pt x="376" y="286"/>
                  </a:lnTo>
                  <a:lnTo>
                    <a:pt x="358" y="277"/>
                  </a:lnTo>
                  <a:lnTo>
                    <a:pt x="344" y="270"/>
                  </a:lnTo>
                  <a:lnTo>
                    <a:pt x="331" y="265"/>
                  </a:lnTo>
                  <a:lnTo>
                    <a:pt x="324" y="259"/>
                  </a:lnTo>
                  <a:lnTo>
                    <a:pt x="322" y="258"/>
                  </a:lnTo>
                  <a:lnTo>
                    <a:pt x="335" y="245"/>
                  </a:lnTo>
                  <a:lnTo>
                    <a:pt x="347" y="234"/>
                  </a:lnTo>
                  <a:lnTo>
                    <a:pt x="364" y="225"/>
                  </a:lnTo>
                  <a:lnTo>
                    <a:pt x="380" y="220"/>
                  </a:lnTo>
                  <a:lnTo>
                    <a:pt x="398" y="214"/>
                  </a:lnTo>
                  <a:lnTo>
                    <a:pt x="416" y="209"/>
                  </a:lnTo>
                  <a:lnTo>
                    <a:pt x="434" y="204"/>
                  </a:lnTo>
                  <a:lnTo>
                    <a:pt x="452" y="198"/>
                  </a:lnTo>
                  <a:lnTo>
                    <a:pt x="464" y="196"/>
                  </a:lnTo>
                  <a:lnTo>
                    <a:pt x="475" y="195"/>
                  </a:lnTo>
                  <a:lnTo>
                    <a:pt x="486" y="195"/>
                  </a:lnTo>
                  <a:lnTo>
                    <a:pt x="499" y="195"/>
                  </a:lnTo>
                  <a:lnTo>
                    <a:pt x="493" y="184"/>
                  </a:lnTo>
                  <a:lnTo>
                    <a:pt x="490" y="173"/>
                  </a:lnTo>
                  <a:lnTo>
                    <a:pt x="486" y="160"/>
                  </a:lnTo>
                  <a:lnTo>
                    <a:pt x="488" y="150"/>
                  </a:lnTo>
                  <a:lnTo>
                    <a:pt x="500" y="128"/>
                  </a:lnTo>
                  <a:lnTo>
                    <a:pt x="515" y="112"/>
                  </a:lnTo>
                  <a:lnTo>
                    <a:pt x="533" y="97"/>
                  </a:lnTo>
                  <a:lnTo>
                    <a:pt x="553" y="87"/>
                  </a:lnTo>
                  <a:lnTo>
                    <a:pt x="572" y="78"/>
                  </a:lnTo>
                  <a:lnTo>
                    <a:pt x="596" y="70"/>
                  </a:lnTo>
                  <a:lnTo>
                    <a:pt x="619" y="65"/>
                  </a:lnTo>
                  <a:lnTo>
                    <a:pt x="643" y="61"/>
                  </a:lnTo>
                  <a:lnTo>
                    <a:pt x="612" y="52"/>
                  </a:lnTo>
                  <a:lnTo>
                    <a:pt x="581" y="47"/>
                  </a:lnTo>
                  <a:lnTo>
                    <a:pt x="551" y="43"/>
                  </a:lnTo>
                  <a:lnTo>
                    <a:pt x="520" y="42"/>
                  </a:lnTo>
                  <a:lnTo>
                    <a:pt x="488" y="42"/>
                  </a:lnTo>
                  <a:lnTo>
                    <a:pt x="457" y="42"/>
                  </a:lnTo>
                  <a:lnTo>
                    <a:pt x="425" y="43"/>
                  </a:lnTo>
                  <a:lnTo>
                    <a:pt x="392" y="45"/>
                  </a:lnTo>
                  <a:lnTo>
                    <a:pt x="362" y="49"/>
                  </a:lnTo>
                  <a:lnTo>
                    <a:pt x="329" y="51"/>
                  </a:lnTo>
                  <a:lnTo>
                    <a:pt x="297" y="52"/>
                  </a:lnTo>
                  <a:lnTo>
                    <a:pt x="266" y="52"/>
                  </a:lnTo>
                  <a:lnTo>
                    <a:pt x="234" y="52"/>
                  </a:lnTo>
                  <a:lnTo>
                    <a:pt x="203" y="49"/>
                  </a:lnTo>
                  <a:lnTo>
                    <a:pt x="173" y="45"/>
                  </a:lnTo>
                  <a:lnTo>
                    <a:pt x="142" y="38"/>
                  </a:lnTo>
                  <a:close/>
                </a:path>
              </a:pathLst>
            </a:custGeom>
            <a:solidFill>
              <a:srgbClr val="FF28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1690" y="1398"/>
              <a:ext cx="182" cy="66"/>
            </a:xfrm>
            <a:custGeom>
              <a:avLst/>
              <a:gdLst/>
              <a:ahLst/>
              <a:cxnLst>
                <a:cxn ang="0">
                  <a:pos x="217" y="0"/>
                </a:cxn>
                <a:cxn ang="0">
                  <a:pos x="205" y="17"/>
                </a:cxn>
                <a:cxn ang="0">
                  <a:pos x="192" y="33"/>
                </a:cxn>
                <a:cxn ang="0">
                  <a:pos x="174" y="51"/>
                </a:cxn>
                <a:cxn ang="0">
                  <a:pos x="154" y="67"/>
                </a:cxn>
                <a:cxn ang="0">
                  <a:pos x="131" y="83"/>
                </a:cxn>
                <a:cxn ang="0">
                  <a:pos x="102" y="98"/>
                </a:cxn>
                <a:cxn ang="0">
                  <a:pos x="68" y="112"/>
                </a:cxn>
                <a:cxn ang="0">
                  <a:pos x="28" y="123"/>
                </a:cxn>
                <a:cxn ang="0">
                  <a:pos x="0" y="130"/>
                </a:cxn>
                <a:cxn ang="0">
                  <a:pos x="19" y="132"/>
                </a:cxn>
                <a:cxn ang="0">
                  <a:pos x="41" y="134"/>
                </a:cxn>
                <a:cxn ang="0">
                  <a:pos x="63" y="134"/>
                </a:cxn>
                <a:cxn ang="0">
                  <a:pos x="84" y="134"/>
                </a:cxn>
                <a:cxn ang="0">
                  <a:pos x="106" y="132"/>
                </a:cxn>
                <a:cxn ang="0">
                  <a:pos x="129" y="130"/>
                </a:cxn>
                <a:cxn ang="0">
                  <a:pos x="151" y="126"/>
                </a:cxn>
                <a:cxn ang="0">
                  <a:pos x="172" y="123"/>
                </a:cxn>
                <a:cxn ang="0">
                  <a:pos x="194" y="117"/>
                </a:cxn>
                <a:cxn ang="0">
                  <a:pos x="216" y="112"/>
                </a:cxn>
                <a:cxn ang="0">
                  <a:pos x="237" y="107"/>
                </a:cxn>
                <a:cxn ang="0">
                  <a:pos x="257" y="99"/>
                </a:cxn>
                <a:cxn ang="0">
                  <a:pos x="279" y="92"/>
                </a:cxn>
                <a:cxn ang="0">
                  <a:pos x="298" y="83"/>
                </a:cxn>
                <a:cxn ang="0">
                  <a:pos x="316" y="74"/>
                </a:cxn>
                <a:cxn ang="0">
                  <a:pos x="334" y="63"/>
                </a:cxn>
                <a:cxn ang="0">
                  <a:pos x="342" y="56"/>
                </a:cxn>
                <a:cxn ang="0">
                  <a:pos x="351" y="51"/>
                </a:cxn>
                <a:cxn ang="0">
                  <a:pos x="360" y="45"/>
                </a:cxn>
                <a:cxn ang="0">
                  <a:pos x="363" y="38"/>
                </a:cxn>
                <a:cxn ang="0">
                  <a:pos x="345" y="36"/>
                </a:cxn>
                <a:cxn ang="0">
                  <a:pos x="325" y="35"/>
                </a:cxn>
                <a:cxn ang="0">
                  <a:pos x="307" y="29"/>
                </a:cxn>
                <a:cxn ang="0">
                  <a:pos x="289" y="24"/>
                </a:cxn>
                <a:cxn ang="0">
                  <a:pos x="271" y="17"/>
                </a:cxn>
                <a:cxn ang="0">
                  <a:pos x="253" y="11"/>
                </a:cxn>
                <a:cxn ang="0">
                  <a:pos x="235" y="6"/>
                </a:cxn>
                <a:cxn ang="0">
                  <a:pos x="217" y="0"/>
                </a:cxn>
              </a:cxnLst>
              <a:rect l="0" t="0" r="r" b="b"/>
              <a:pathLst>
                <a:path w="363" h="134">
                  <a:moveTo>
                    <a:pt x="217" y="0"/>
                  </a:moveTo>
                  <a:lnTo>
                    <a:pt x="205" y="17"/>
                  </a:lnTo>
                  <a:lnTo>
                    <a:pt x="192" y="33"/>
                  </a:lnTo>
                  <a:lnTo>
                    <a:pt x="174" y="51"/>
                  </a:lnTo>
                  <a:lnTo>
                    <a:pt x="154" y="67"/>
                  </a:lnTo>
                  <a:lnTo>
                    <a:pt x="131" y="83"/>
                  </a:lnTo>
                  <a:lnTo>
                    <a:pt x="102" y="98"/>
                  </a:lnTo>
                  <a:lnTo>
                    <a:pt x="68" y="112"/>
                  </a:lnTo>
                  <a:lnTo>
                    <a:pt x="28" y="123"/>
                  </a:lnTo>
                  <a:lnTo>
                    <a:pt x="0" y="130"/>
                  </a:lnTo>
                  <a:lnTo>
                    <a:pt x="19" y="132"/>
                  </a:lnTo>
                  <a:lnTo>
                    <a:pt x="41" y="134"/>
                  </a:lnTo>
                  <a:lnTo>
                    <a:pt x="63" y="134"/>
                  </a:lnTo>
                  <a:lnTo>
                    <a:pt x="84" y="134"/>
                  </a:lnTo>
                  <a:lnTo>
                    <a:pt x="106" y="132"/>
                  </a:lnTo>
                  <a:lnTo>
                    <a:pt x="129" y="130"/>
                  </a:lnTo>
                  <a:lnTo>
                    <a:pt x="151" y="126"/>
                  </a:lnTo>
                  <a:lnTo>
                    <a:pt x="172" y="123"/>
                  </a:lnTo>
                  <a:lnTo>
                    <a:pt x="194" y="117"/>
                  </a:lnTo>
                  <a:lnTo>
                    <a:pt x="216" y="112"/>
                  </a:lnTo>
                  <a:lnTo>
                    <a:pt x="237" y="107"/>
                  </a:lnTo>
                  <a:lnTo>
                    <a:pt x="257" y="99"/>
                  </a:lnTo>
                  <a:lnTo>
                    <a:pt x="279" y="92"/>
                  </a:lnTo>
                  <a:lnTo>
                    <a:pt x="298" y="83"/>
                  </a:lnTo>
                  <a:lnTo>
                    <a:pt x="316" y="74"/>
                  </a:lnTo>
                  <a:lnTo>
                    <a:pt x="334" y="63"/>
                  </a:lnTo>
                  <a:lnTo>
                    <a:pt x="342" y="56"/>
                  </a:lnTo>
                  <a:lnTo>
                    <a:pt x="351" y="51"/>
                  </a:lnTo>
                  <a:lnTo>
                    <a:pt x="360" y="45"/>
                  </a:lnTo>
                  <a:lnTo>
                    <a:pt x="363" y="38"/>
                  </a:lnTo>
                  <a:lnTo>
                    <a:pt x="345" y="36"/>
                  </a:lnTo>
                  <a:lnTo>
                    <a:pt x="325" y="35"/>
                  </a:lnTo>
                  <a:lnTo>
                    <a:pt x="307" y="29"/>
                  </a:lnTo>
                  <a:lnTo>
                    <a:pt x="289" y="24"/>
                  </a:lnTo>
                  <a:lnTo>
                    <a:pt x="271" y="17"/>
                  </a:lnTo>
                  <a:lnTo>
                    <a:pt x="253" y="11"/>
                  </a:lnTo>
                  <a:lnTo>
                    <a:pt x="235" y="6"/>
                  </a:lnTo>
                  <a:lnTo>
                    <a:pt x="217" y="0"/>
                  </a:lnTo>
                  <a:close/>
                </a:path>
              </a:pathLst>
            </a:custGeom>
            <a:solidFill>
              <a:srgbClr val="FF28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Freeform 35"/>
            <p:cNvSpPr>
              <a:spLocks/>
            </p:cNvSpPr>
            <p:nvPr/>
          </p:nvSpPr>
          <p:spPr bwMode="auto">
            <a:xfrm>
              <a:off x="1702" y="1439"/>
              <a:ext cx="350" cy="464"/>
            </a:xfrm>
            <a:custGeom>
              <a:avLst/>
              <a:gdLst/>
              <a:ahLst/>
              <a:cxnLst>
                <a:cxn ang="0">
                  <a:pos x="124" y="414"/>
                </a:cxn>
                <a:cxn ang="0">
                  <a:pos x="92" y="454"/>
                </a:cxn>
                <a:cxn ang="0">
                  <a:pos x="59" y="492"/>
                </a:cxn>
                <a:cxn ang="0">
                  <a:pos x="29" y="533"/>
                </a:cxn>
                <a:cxn ang="0">
                  <a:pos x="0" y="576"/>
                </a:cxn>
                <a:cxn ang="0">
                  <a:pos x="41" y="560"/>
                </a:cxn>
                <a:cxn ang="0">
                  <a:pos x="86" y="551"/>
                </a:cxn>
                <a:cxn ang="0">
                  <a:pos x="131" y="545"/>
                </a:cxn>
                <a:cxn ang="0">
                  <a:pos x="176" y="540"/>
                </a:cxn>
                <a:cxn ang="0">
                  <a:pos x="184" y="511"/>
                </a:cxn>
                <a:cxn ang="0">
                  <a:pos x="196" y="484"/>
                </a:cxn>
                <a:cxn ang="0">
                  <a:pos x="214" y="459"/>
                </a:cxn>
                <a:cxn ang="0">
                  <a:pos x="236" y="443"/>
                </a:cxn>
                <a:cxn ang="0">
                  <a:pos x="256" y="436"/>
                </a:cxn>
                <a:cxn ang="0">
                  <a:pos x="275" y="434"/>
                </a:cxn>
                <a:cxn ang="0">
                  <a:pos x="295" y="436"/>
                </a:cxn>
                <a:cxn ang="0">
                  <a:pos x="313" y="443"/>
                </a:cxn>
                <a:cxn ang="0">
                  <a:pos x="338" y="463"/>
                </a:cxn>
                <a:cxn ang="0">
                  <a:pos x="353" y="488"/>
                </a:cxn>
                <a:cxn ang="0">
                  <a:pos x="353" y="531"/>
                </a:cxn>
                <a:cxn ang="0">
                  <a:pos x="337" y="569"/>
                </a:cxn>
                <a:cxn ang="0">
                  <a:pos x="371" y="634"/>
                </a:cxn>
                <a:cxn ang="0">
                  <a:pos x="367" y="707"/>
                </a:cxn>
                <a:cxn ang="0">
                  <a:pos x="403" y="697"/>
                </a:cxn>
                <a:cxn ang="0">
                  <a:pos x="441" y="688"/>
                </a:cxn>
                <a:cxn ang="0">
                  <a:pos x="477" y="689"/>
                </a:cxn>
                <a:cxn ang="0">
                  <a:pos x="509" y="707"/>
                </a:cxn>
                <a:cxn ang="0">
                  <a:pos x="518" y="740"/>
                </a:cxn>
                <a:cxn ang="0">
                  <a:pos x="522" y="774"/>
                </a:cxn>
                <a:cxn ang="0">
                  <a:pos x="579" y="794"/>
                </a:cxn>
                <a:cxn ang="0">
                  <a:pos x="630" y="832"/>
                </a:cxn>
                <a:cxn ang="0">
                  <a:pos x="669" y="878"/>
                </a:cxn>
                <a:cxn ang="0">
                  <a:pos x="700" y="929"/>
                </a:cxn>
                <a:cxn ang="0">
                  <a:pos x="671" y="794"/>
                </a:cxn>
                <a:cxn ang="0">
                  <a:pos x="617" y="621"/>
                </a:cxn>
                <a:cxn ang="0">
                  <a:pos x="567" y="472"/>
                </a:cxn>
                <a:cxn ang="0">
                  <a:pos x="544" y="409"/>
                </a:cxn>
                <a:cxn ang="0">
                  <a:pos x="364" y="0"/>
                </a:cxn>
                <a:cxn ang="0">
                  <a:pos x="340" y="79"/>
                </a:cxn>
                <a:cxn ang="0">
                  <a:pos x="310" y="155"/>
                </a:cxn>
                <a:cxn ang="0">
                  <a:pos x="268" y="231"/>
                </a:cxn>
                <a:cxn ang="0">
                  <a:pos x="216" y="301"/>
                </a:cxn>
              </a:cxnLst>
              <a:rect l="0" t="0" r="r" b="b"/>
              <a:pathLst>
                <a:path w="700" h="929">
                  <a:moveTo>
                    <a:pt x="216" y="301"/>
                  </a:moveTo>
                  <a:lnTo>
                    <a:pt x="124" y="414"/>
                  </a:lnTo>
                  <a:lnTo>
                    <a:pt x="108" y="434"/>
                  </a:lnTo>
                  <a:lnTo>
                    <a:pt x="92" y="454"/>
                  </a:lnTo>
                  <a:lnTo>
                    <a:pt x="76" y="474"/>
                  </a:lnTo>
                  <a:lnTo>
                    <a:pt x="59" y="492"/>
                  </a:lnTo>
                  <a:lnTo>
                    <a:pt x="43" y="513"/>
                  </a:lnTo>
                  <a:lnTo>
                    <a:pt x="29" y="533"/>
                  </a:lnTo>
                  <a:lnTo>
                    <a:pt x="14" y="554"/>
                  </a:lnTo>
                  <a:lnTo>
                    <a:pt x="0" y="576"/>
                  </a:lnTo>
                  <a:lnTo>
                    <a:pt x="20" y="567"/>
                  </a:lnTo>
                  <a:lnTo>
                    <a:pt x="41" y="560"/>
                  </a:lnTo>
                  <a:lnTo>
                    <a:pt x="63" y="554"/>
                  </a:lnTo>
                  <a:lnTo>
                    <a:pt x="86" y="551"/>
                  </a:lnTo>
                  <a:lnTo>
                    <a:pt x="108" y="549"/>
                  </a:lnTo>
                  <a:lnTo>
                    <a:pt x="131" y="545"/>
                  </a:lnTo>
                  <a:lnTo>
                    <a:pt x="155" y="544"/>
                  </a:lnTo>
                  <a:lnTo>
                    <a:pt x="176" y="540"/>
                  </a:lnTo>
                  <a:lnTo>
                    <a:pt x="180" y="526"/>
                  </a:lnTo>
                  <a:lnTo>
                    <a:pt x="184" y="511"/>
                  </a:lnTo>
                  <a:lnTo>
                    <a:pt x="189" y="497"/>
                  </a:lnTo>
                  <a:lnTo>
                    <a:pt x="196" y="484"/>
                  </a:lnTo>
                  <a:lnTo>
                    <a:pt x="203" y="472"/>
                  </a:lnTo>
                  <a:lnTo>
                    <a:pt x="214" y="459"/>
                  </a:lnTo>
                  <a:lnTo>
                    <a:pt x="225" y="450"/>
                  </a:lnTo>
                  <a:lnTo>
                    <a:pt x="236" y="443"/>
                  </a:lnTo>
                  <a:lnTo>
                    <a:pt x="245" y="439"/>
                  </a:lnTo>
                  <a:lnTo>
                    <a:pt x="256" y="436"/>
                  </a:lnTo>
                  <a:lnTo>
                    <a:pt x="266" y="434"/>
                  </a:lnTo>
                  <a:lnTo>
                    <a:pt x="275" y="434"/>
                  </a:lnTo>
                  <a:lnTo>
                    <a:pt x="286" y="434"/>
                  </a:lnTo>
                  <a:lnTo>
                    <a:pt x="295" y="436"/>
                  </a:lnTo>
                  <a:lnTo>
                    <a:pt x="304" y="438"/>
                  </a:lnTo>
                  <a:lnTo>
                    <a:pt x="313" y="443"/>
                  </a:lnTo>
                  <a:lnTo>
                    <a:pt x="328" y="452"/>
                  </a:lnTo>
                  <a:lnTo>
                    <a:pt x="338" y="463"/>
                  </a:lnTo>
                  <a:lnTo>
                    <a:pt x="346" y="475"/>
                  </a:lnTo>
                  <a:lnTo>
                    <a:pt x="353" y="488"/>
                  </a:lnTo>
                  <a:lnTo>
                    <a:pt x="355" y="510"/>
                  </a:lnTo>
                  <a:lnTo>
                    <a:pt x="353" y="531"/>
                  </a:lnTo>
                  <a:lnTo>
                    <a:pt x="347" y="549"/>
                  </a:lnTo>
                  <a:lnTo>
                    <a:pt x="337" y="569"/>
                  </a:lnTo>
                  <a:lnTo>
                    <a:pt x="358" y="599"/>
                  </a:lnTo>
                  <a:lnTo>
                    <a:pt x="371" y="634"/>
                  </a:lnTo>
                  <a:lnTo>
                    <a:pt x="374" y="671"/>
                  </a:lnTo>
                  <a:lnTo>
                    <a:pt x="367" y="707"/>
                  </a:lnTo>
                  <a:lnTo>
                    <a:pt x="385" y="702"/>
                  </a:lnTo>
                  <a:lnTo>
                    <a:pt x="403" y="697"/>
                  </a:lnTo>
                  <a:lnTo>
                    <a:pt x="423" y="691"/>
                  </a:lnTo>
                  <a:lnTo>
                    <a:pt x="441" y="688"/>
                  </a:lnTo>
                  <a:lnTo>
                    <a:pt x="461" y="688"/>
                  </a:lnTo>
                  <a:lnTo>
                    <a:pt x="477" y="689"/>
                  </a:lnTo>
                  <a:lnTo>
                    <a:pt x="495" y="697"/>
                  </a:lnTo>
                  <a:lnTo>
                    <a:pt x="509" y="707"/>
                  </a:lnTo>
                  <a:lnTo>
                    <a:pt x="515" y="724"/>
                  </a:lnTo>
                  <a:lnTo>
                    <a:pt x="518" y="740"/>
                  </a:lnTo>
                  <a:lnTo>
                    <a:pt x="520" y="756"/>
                  </a:lnTo>
                  <a:lnTo>
                    <a:pt x="522" y="774"/>
                  </a:lnTo>
                  <a:lnTo>
                    <a:pt x="553" y="781"/>
                  </a:lnTo>
                  <a:lnTo>
                    <a:pt x="579" y="794"/>
                  </a:lnTo>
                  <a:lnTo>
                    <a:pt x="606" y="812"/>
                  </a:lnTo>
                  <a:lnTo>
                    <a:pt x="630" y="832"/>
                  </a:lnTo>
                  <a:lnTo>
                    <a:pt x="650" y="853"/>
                  </a:lnTo>
                  <a:lnTo>
                    <a:pt x="669" y="878"/>
                  </a:lnTo>
                  <a:lnTo>
                    <a:pt x="686" y="904"/>
                  </a:lnTo>
                  <a:lnTo>
                    <a:pt x="700" y="929"/>
                  </a:lnTo>
                  <a:lnTo>
                    <a:pt x="691" y="869"/>
                  </a:lnTo>
                  <a:lnTo>
                    <a:pt x="671" y="794"/>
                  </a:lnTo>
                  <a:lnTo>
                    <a:pt x="646" y="709"/>
                  </a:lnTo>
                  <a:lnTo>
                    <a:pt x="617" y="621"/>
                  </a:lnTo>
                  <a:lnTo>
                    <a:pt x="590" y="540"/>
                  </a:lnTo>
                  <a:lnTo>
                    <a:pt x="567" y="472"/>
                  </a:lnTo>
                  <a:lnTo>
                    <a:pt x="549" y="427"/>
                  </a:lnTo>
                  <a:lnTo>
                    <a:pt x="544" y="409"/>
                  </a:lnTo>
                  <a:lnTo>
                    <a:pt x="452" y="189"/>
                  </a:lnTo>
                  <a:lnTo>
                    <a:pt x="364" y="0"/>
                  </a:lnTo>
                  <a:lnTo>
                    <a:pt x="353" y="40"/>
                  </a:lnTo>
                  <a:lnTo>
                    <a:pt x="340" y="79"/>
                  </a:lnTo>
                  <a:lnTo>
                    <a:pt x="326" y="117"/>
                  </a:lnTo>
                  <a:lnTo>
                    <a:pt x="310" y="155"/>
                  </a:lnTo>
                  <a:lnTo>
                    <a:pt x="290" y="193"/>
                  </a:lnTo>
                  <a:lnTo>
                    <a:pt x="268" y="231"/>
                  </a:lnTo>
                  <a:lnTo>
                    <a:pt x="243" y="267"/>
                  </a:lnTo>
                  <a:lnTo>
                    <a:pt x="216" y="301"/>
                  </a:lnTo>
                  <a:close/>
                </a:path>
              </a:pathLst>
            </a:custGeom>
            <a:solidFill>
              <a:srgbClr val="FF28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auto">
            <a:xfrm>
              <a:off x="1675" y="1440"/>
              <a:ext cx="193" cy="281"/>
            </a:xfrm>
            <a:custGeom>
              <a:avLst/>
              <a:gdLst/>
              <a:ahLst/>
              <a:cxnLst>
                <a:cxn ang="0">
                  <a:pos x="2" y="70"/>
                </a:cxn>
                <a:cxn ang="0">
                  <a:pos x="20" y="79"/>
                </a:cxn>
                <a:cxn ang="0">
                  <a:pos x="43" y="88"/>
                </a:cxn>
                <a:cxn ang="0">
                  <a:pos x="68" y="97"/>
                </a:cxn>
                <a:cxn ang="0">
                  <a:pos x="95" y="106"/>
                </a:cxn>
                <a:cxn ang="0">
                  <a:pos x="119" y="115"/>
                </a:cxn>
                <a:cxn ang="0">
                  <a:pos x="140" y="122"/>
                </a:cxn>
                <a:cxn ang="0">
                  <a:pos x="153" y="131"/>
                </a:cxn>
                <a:cxn ang="0">
                  <a:pos x="158" y="139"/>
                </a:cxn>
                <a:cxn ang="0">
                  <a:pos x="146" y="166"/>
                </a:cxn>
                <a:cxn ang="0">
                  <a:pos x="129" y="189"/>
                </a:cxn>
                <a:cxn ang="0">
                  <a:pos x="111" y="209"/>
                </a:cxn>
                <a:cxn ang="0">
                  <a:pos x="92" y="229"/>
                </a:cxn>
                <a:cxn ang="0">
                  <a:pos x="70" y="247"/>
                </a:cxn>
                <a:cxn ang="0">
                  <a:pos x="47" y="263"/>
                </a:cxn>
                <a:cxn ang="0">
                  <a:pos x="23" y="277"/>
                </a:cxn>
                <a:cxn ang="0">
                  <a:pos x="0" y="292"/>
                </a:cxn>
                <a:cxn ang="0">
                  <a:pos x="9" y="297"/>
                </a:cxn>
                <a:cxn ang="0">
                  <a:pos x="18" y="302"/>
                </a:cxn>
                <a:cxn ang="0">
                  <a:pos x="29" y="308"/>
                </a:cxn>
                <a:cxn ang="0">
                  <a:pos x="38" y="313"/>
                </a:cxn>
                <a:cxn ang="0">
                  <a:pos x="45" y="322"/>
                </a:cxn>
                <a:cxn ang="0">
                  <a:pos x="52" y="329"/>
                </a:cxn>
                <a:cxn ang="0">
                  <a:pos x="54" y="340"/>
                </a:cxn>
                <a:cxn ang="0">
                  <a:pos x="54" y="353"/>
                </a:cxn>
                <a:cxn ang="0">
                  <a:pos x="52" y="382"/>
                </a:cxn>
                <a:cxn ang="0">
                  <a:pos x="45" y="448"/>
                </a:cxn>
                <a:cxn ang="0">
                  <a:pos x="39" y="518"/>
                </a:cxn>
                <a:cxn ang="0">
                  <a:pos x="34" y="561"/>
                </a:cxn>
                <a:cxn ang="0">
                  <a:pos x="210" y="299"/>
                </a:cxn>
                <a:cxn ang="0">
                  <a:pos x="241" y="266"/>
                </a:cxn>
                <a:cxn ang="0">
                  <a:pos x="268" y="232"/>
                </a:cxn>
                <a:cxn ang="0">
                  <a:pos x="293" y="196"/>
                </a:cxn>
                <a:cxn ang="0">
                  <a:pos x="317" y="158"/>
                </a:cxn>
                <a:cxn ang="0">
                  <a:pos x="336" y="121"/>
                </a:cxn>
                <a:cxn ang="0">
                  <a:pos x="354" y="79"/>
                </a:cxn>
                <a:cxn ang="0">
                  <a:pos x="371" y="40"/>
                </a:cxn>
                <a:cxn ang="0">
                  <a:pos x="385" y="0"/>
                </a:cxn>
                <a:cxn ang="0">
                  <a:pos x="365" y="13"/>
                </a:cxn>
                <a:cxn ang="0">
                  <a:pos x="344" y="23"/>
                </a:cxn>
                <a:cxn ang="0">
                  <a:pos x="320" y="34"/>
                </a:cxn>
                <a:cxn ang="0">
                  <a:pos x="297" y="43"/>
                </a:cxn>
                <a:cxn ang="0">
                  <a:pos x="273" y="50"/>
                </a:cxn>
                <a:cxn ang="0">
                  <a:pos x="250" y="59"/>
                </a:cxn>
                <a:cxn ang="0">
                  <a:pos x="225" y="65"/>
                </a:cxn>
                <a:cxn ang="0">
                  <a:pos x="200" y="70"/>
                </a:cxn>
                <a:cxn ang="0">
                  <a:pos x="174" y="74"/>
                </a:cxn>
                <a:cxn ang="0">
                  <a:pos x="149" y="77"/>
                </a:cxn>
                <a:cxn ang="0">
                  <a:pos x="124" y="79"/>
                </a:cxn>
                <a:cxn ang="0">
                  <a:pos x="99" y="79"/>
                </a:cxn>
                <a:cxn ang="0">
                  <a:pos x="74" y="79"/>
                </a:cxn>
                <a:cxn ang="0">
                  <a:pos x="48" y="77"/>
                </a:cxn>
                <a:cxn ang="0">
                  <a:pos x="25" y="74"/>
                </a:cxn>
                <a:cxn ang="0">
                  <a:pos x="2" y="70"/>
                </a:cxn>
              </a:cxnLst>
              <a:rect l="0" t="0" r="r" b="b"/>
              <a:pathLst>
                <a:path w="385" h="561">
                  <a:moveTo>
                    <a:pt x="2" y="70"/>
                  </a:moveTo>
                  <a:lnTo>
                    <a:pt x="20" y="79"/>
                  </a:lnTo>
                  <a:lnTo>
                    <a:pt x="43" y="88"/>
                  </a:lnTo>
                  <a:lnTo>
                    <a:pt x="68" y="97"/>
                  </a:lnTo>
                  <a:lnTo>
                    <a:pt x="95" y="106"/>
                  </a:lnTo>
                  <a:lnTo>
                    <a:pt x="119" y="115"/>
                  </a:lnTo>
                  <a:lnTo>
                    <a:pt x="140" y="122"/>
                  </a:lnTo>
                  <a:lnTo>
                    <a:pt x="153" y="131"/>
                  </a:lnTo>
                  <a:lnTo>
                    <a:pt x="158" y="139"/>
                  </a:lnTo>
                  <a:lnTo>
                    <a:pt x="146" y="166"/>
                  </a:lnTo>
                  <a:lnTo>
                    <a:pt x="129" y="189"/>
                  </a:lnTo>
                  <a:lnTo>
                    <a:pt x="111" y="209"/>
                  </a:lnTo>
                  <a:lnTo>
                    <a:pt x="92" y="229"/>
                  </a:lnTo>
                  <a:lnTo>
                    <a:pt x="70" y="247"/>
                  </a:lnTo>
                  <a:lnTo>
                    <a:pt x="47" y="263"/>
                  </a:lnTo>
                  <a:lnTo>
                    <a:pt x="23" y="277"/>
                  </a:lnTo>
                  <a:lnTo>
                    <a:pt x="0" y="292"/>
                  </a:lnTo>
                  <a:lnTo>
                    <a:pt x="9" y="297"/>
                  </a:lnTo>
                  <a:lnTo>
                    <a:pt x="18" y="302"/>
                  </a:lnTo>
                  <a:lnTo>
                    <a:pt x="29" y="308"/>
                  </a:lnTo>
                  <a:lnTo>
                    <a:pt x="38" y="313"/>
                  </a:lnTo>
                  <a:lnTo>
                    <a:pt x="45" y="322"/>
                  </a:lnTo>
                  <a:lnTo>
                    <a:pt x="52" y="329"/>
                  </a:lnTo>
                  <a:lnTo>
                    <a:pt x="54" y="340"/>
                  </a:lnTo>
                  <a:lnTo>
                    <a:pt x="54" y="353"/>
                  </a:lnTo>
                  <a:lnTo>
                    <a:pt x="52" y="382"/>
                  </a:lnTo>
                  <a:lnTo>
                    <a:pt x="45" y="448"/>
                  </a:lnTo>
                  <a:lnTo>
                    <a:pt x="39" y="518"/>
                  </a:lnTo>
                  <a:lnTo>
                    <a:pt x="34" y="561"/>
                  </a:lnTo>
                  <a:lnTo>
                    <a:pt x="210" y="299"/>
                  </a:lnTo>
                  <a:lnTo>
                    <a:pt x="241" y="266"/>
                  </a:lnTo>
                  <a:lnTo>
                    <a:pt x="268" y="232"/>
                  </a:lnTo>
                  <a:lnTo>
                    <a:pt x="293" y="196"/>
                  </a:lnTo>
                  <a:lnTo>
                    <a:pt x="317" y="158"/>
                  </a:lnTo>
                  <a:lnTo>
                    <a:pt x="336" y="121"/>
                  </a:lnTo>
                  <a:lnTo>
                    <a:pt x="354" y="79"/>
                  </a:lnTo>
                  <a:lnTo>
                    <a:pt x="371" y="40"/>
                  </a:lnTo>
                  <a:lnTo>
                    <a:pt x="385" y="0"/>
                  </a:lnTo>
                  <a:lnTo>
                    <a:pt x="365" y="13"/>
                  </a:lnTo>
                  <a:lnTo>
                    <a:pt x="344" y="23"/>
                  </a:lnTo>
                  <a:lnTo>
                    <a:pt x="320" y="34"/>
                  </a:lnTo>
                  <a:lnTo>
                    <a:pt x="297" y="43"/>
                  </a:lnTo>
                  <a:lnTo>
                    <a:pt x="273" y="50"/>
                  </a:lnTo>
                  <a:lnTo>
                    <a:pt x="250" y="59"/>
                  </a:lnTo>
                  <a:lnTo>
                    <a:pt x="225" y="65"/>
                  </a:lnTo>
                  <a:lnTo>
                    <a:pt x="200" y="70"/>
                  </a:lnTo>
                  <a:lnTo>
                    <a:pt x="174" y="74"/>
                  </a:lnTo>
                  <a:lnTo>
                    <a:pt x="149" y="77"/>
                  </a:lnTo>
                  <a:lnTo>
                    <a:pt x="124" y="79"/>
                  </a:lnTo>
                  <a:lnTo>
                    <a:pt x="99" y="79"/>
                  </a:lnTo>
                  <a:lnTo>
                    <a:pt x="74" y="79"/>
                  </a:lnTo>
                  <a:lnTo>
                    <a:pt x="48" y="77"/>
                  </a:lnTo>
                  <a:lnTo>
                    <a:pt x="25" y="74"/>
                  </a:lnTo>
                  <a:lnTo>
                    <a:pt x="2" y="70"/>
                  </a:lnTo>
                  <a:close/>
                </a:path>
              </a:pathLst>
            </a:custGeom>
            <a:solidFill>
              <a:srgbClr val="FF28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auto">
            <a:xfrm>
              <a:off x="2044" y="1575"/>
              <a:ext cx="107" cy="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"/>
                </a:cxn>
                <a:cxn ang="0">
                  <a:pos x="5" y="41"/>
                </a:cxn>
                <a:cxn ang="0">
                  <a:pos x="18" y="79"/>
                </a:cxn>
                <a:cxn ang="0">
                  <a:pos x="32" y="122"/>
                </a:cxn>
                <a:cxn ang="0">
                  <a:pos x="48" y="166"/>
                </a:cxn>
                <a:cxn ang="0">
                  <a:pos x="64" y="203"/>
                </a:cxn>
                <a:cxn ang="0">
                  <a:pos x="77" y="230"/>
                </a:cxn>
                <a:cxn ang="0">
                  <a:pos x="84" y="241"/>
                </a:cxn>
                <a:cxn ang="0">
                  <a:pos x="91" y="234"/>
                </a:cxn>
                <a:cxn ang="0">
                  <a:pos x="100" y="229"/>
                </a:cxn>
                <a:cxn ang="0">
                  <a:pos x="111" y="223"/>
                </a:cxn>
                <a:cxn ang="0">
                  <a:pos x="122" y="220"/>
                </a:cxn>
                <a:cxn ang="0">
                  <a:pos x="133" y="218"/>
                </a:cxn>
                <a:cxn ang="0">
                  <a:pos x="145" y="216"/>
                </a:cxn>
                <a:cxn ang="0">
                  <a:pos x="156" y="216"/>
                </a:cxn>
                <a:cxn ang="0">
                  <a:pos x="167" y="216"/>
                </a:cxn>
                <a:cxn ang="0">
                  <a:pos x="176" y="193"/>
                </a:cxn>
                <a:cxn ang="0">
                  <a:pos x="190" y="162"/>
                </a:cxn>
                <a:cxn ang="0">
                  <a:pos x="205" y="137"/>
                </a:cxn>
                <a:cxn ang="0">
                  <a:pos x="214" y="121"/>
                </a:cxn>
                <a:cxn ang="0">
                  <a:pos x="203" y="110"/>
                </a:cxn>
                <a:cxn ang="0">
                  <a:pos x="183" y="94"/>
                </a:cxn>
                <a:cxn ang="0">
                  <a:pos x="153" y="74"/>
                </a:cxn>
                <a:cxn ang="0">
                  <a:pos x="120" y="54"/>
                </a:cxn>
                <a:cxn ang="0">
                  <a:pos x="84" y="36"/>
                </a:cxn>
                <a:cxn ang="0">
                  <a:pos x="50" y="18"/>
                </a:cxn>
                <a:cxn ang="0">
                  <a:pos x="21" y="5"/>
                </a:cxn>
                <a:cxn ang="0">
                  <a:pos x="0" y="0"/>
                </a:cxn>
              </a:cxnLst>
              <a:rect l="0" t="0" r="r" b="b"/>
              <a:pathLst>
                <a:path w="214" h="241">
                  <a:moveTo>
                    <a:pt x="0" y="0"/>
                  </a:moveTo>
                  <a:lnTo>
                    <a:pt x="0" y="13"/>
                  </a:lnTo>
                  <a:lnTo>
                    <a:pt x="5" y="41"/>
                  </a:lnTo>
                  <a:lnTo>
                    <a:pt x="18" y="79"/>
                  </a:lnTo>
                  <a:lnTo>
                    <a:pt x="32" y="122"/>
                  </a:lnTo>
                  <a:lnTo>
                    <a:pt x="48" y="166"/>
                  </a:lnTo>
                  <a:lnTo>
                    <a:pt x="64" y="203"/>
                  </a:lnTo>
                  <a:lnTo>
                    <a:pt x="77" y="230"/>
                  </a:lnTo>
                  <a:lnTo>
                    <a:pt x="84" y="241"/>
                  </a:lnTo>
                  <a:lnTo>
                    <a:pt x="91" y="234"/>
                  </a:lnTo>
                  <a:lnTo>
                    <a:pt x="100" y="229"/>
                  </a:lnTo>
                  <a:lnTo>
                    <a:pt x="111" y="223"/>
                  </a:lnTo>
                  <a:lnTo>
                    <a:pt x="122" y="220"/>
                  </a:lnTo>
                  <a:lnTo>
                    <a:pt x="133" y="218"/>
                  </a:lnTo>
                  <a:lnTo>
                    <a:pt x="145" y="216"/>
                  </a:lnTo>
                  <a:lnTo>
                    <a:pt x="156" y="216"/>
                  </a:lnTo>
                  <a:lnTo>
                    <a:pt x="167" y="216"/>
                  </a:lnTo>
                  <a:lnTo>
                    <a:pt x="176" y="193"/>
                  </a:lnTo>
                  <a:lnTo>
                    <a:pt x="190" y="162"/>
                  </a:lnTo>
                  <a:lnTo>
                    <a:pt x="205" y="137"/>
                  </a:lnTo>
                  <a:lnTo>
                    <a:pt x="214" y="121"/>
                  </a:lnTo>
                  <a:lnTo>
                    <a:pt x="203" y="110"/>
                  </a:lnTo>
                  <a:lnTo>
                    <a:pt x="183" y="94"/>
                  </a:lnTo>
                  <a:lnTo>
                    <a:pt x="153" y="74"/>
                  </a:lnTo>
                  <a:lnTo>
                    <a:pt x="120" y="54"/>
                  </a:lnTo>
                  <a:lnTo>
                    <a:pt x="84" y="36"/>
                  </a:lnTo>
                  <a:lnTo>
                    <a:pt x="50" y="18"/>
                  </a:lnTo>
                  <a:lnTo>
                    <a:pt x="21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Rectangle 38"/>
            <p:cNvSpPr>
              <a:spLocks noChangeArrowheads="1"/>
            </p:cNvSpPr>
            <p:nvPr/>
          </p:nvSpPr>
          <p:spPr bwMode="auto">
            <a:xfrm>
              <a:off x="2027" y="1387"/>
              <a:ext cx="134" cy="16"/>
            </a:xfrm>
            <a:prstGeom prst="rect">
              <a:avLst/>
            </a:prstGeom>
            <a:solidFill>
              <a:srgbClr val="FF28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auto">
            <a:xfrm>
              <a:off x="2034" y="1626"/>
              <a:ext cx="125" cy="19"/>
            </a:xfrm>
            <a:custGeom>
              <a:avLst/>
              <a:gdLst/>
              <a:ahLst/>
              <a:cxnLst>
                <a:cxn ang="0">
                  <a:pos x="252" y="32"/>
                </a:cxn>
                <a:cxn ang="0">
                  <a:pos x="252" y="0"/>
                </a:cxn>
                <a:cxn ang="0">
                  <a:pos x="0" y="5"/>
                </a:cxn>
                <a:cxn ang="0">
                  <a:pos x="0" y="37"/>
                </a:cxn>
                <a:cxn ang="0">
                  <a:pos x="252" y="32"/>
                </a:cxn>
              </a:cxnLst>
              <a:rect l="0" t="0" r="r" b="b"/>
              <a:pathLst>
                <a:path w="252" h="37">
                  <a:moveTo>
                    <a:pt x="252" y="32"/>
                  </a:moveTo>
                  <a:lnTo>
                    <a:pt x="252" y="0"/>
                  </a:lnTo>
                  <a:lnTo>
                    <a:pt x="0" y="5"/>
                  </a:lnTo>
                  <a:lnTo>
                    <a:pt x="0" y="37"/>
                  </a:lnTo>
                  <a:lnTo>
                    <a:pt x="252" y="32"/>
                  </a:lnTo>
                  <a:close/>
                </a:path>
              </a:pathLst>
            </a:custGeom>
            <a:solidFill>
              <a:srgbClr val="FF28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auto">
            <a:xfrm>
              <a:off x="2034" y="1657"/>
              <a:ext cx="111" cy="20"/>
            </a:xfrm>
            <a:custGeom>
              <a:avLst/>
              <a:gdLst/>
              <a:ahLst/>
              <a:cxnLst>
                <a:cxn ang="0">
                  <a:pos x="218" y="39"/>
                </a:cxn>
                <a:cxn ang="0">
                  <a:pos x="223" y="3"/>
                </a:cxn>
                <a:cxn ang="0">
                  <a:pos x="0" y="0"/>
                </a:cxn>
                <a:cxn ang="0">
                  <a:pos x="16" y="38"/>
                </a:cxn>
                <a:cxn ang="0">
                  <a:pos x="218" y="39"/>
                </a:cxn>
              </a:cxnLst>
              <a:rect l="0" t="0" r="r" b="b"/>
              <a:pathLst>
                <a:path w="223" h="39">
                  <a:moveTo>
                    <a:pt x="218" y="39"/>
                  </a:moveTo>
                  <a:lnTo>
                    <a:pt x="223" y="3"/>
                  </a:lnTo>
                  <a:lnTo>
                    <a:pt x="0" y="0"/>
                  </a:lnTo>
                  <a:lnTo>
                    <a:pt x="16" y="38"/>
                  </a:lnTo>
                  <a:lnTo>
                    <a:pt x="218" y="39"/>
                  </a:lnTo>
                  <a:close/>
                </a:path>
              </a:pathLst>
            </a:custGeom>
            <a:solidFill>
              <a:srgbClr val="FF28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Rectangle 41"/>
            <p:cNvSpPr>
              <a:spLocks noChangeArrowheads="1"/>
            </p:cNvSpPr>
            <p:nvPr/>
          </p:nvSpPr>
          <p:spPr bwMode="auto">
            <a:xfrm>
              <a:off x="2023" y="1598"/>
              <a:ext cx="106" cy="17"/>
            </a:xfrm>
            <a:prstGeom prst="rect">
              <a:avLst/>
            </a:prstGeom>
            <a:solidFill>
              <a:srgbClr val="FF28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068" name="Picture 44" descr="C:\Users\Lynne Kennedy\AppData\Local\Microsoft\Windows\Temporary Internet Files\Content.IE5\OJB57RD6\MC90013975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667565" flipH="1">
            <a:off x="1692713" y="-239857"/>
            <a:ext cx="1900584" cy="23778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3606</TotalTime>
  <Words>174</Words>
  <Application>Microsoft Macintosh PowerPoint</Application>
  <PresentationFormat>On-screen Show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Lynne Kennedy</dc:creator>
  <cp:lastModifiedBy>Brent Lewin</cp:lastModifiedBy>
  <cp:revision>21</cp:revision>
  <dcterms:created xsi:type="dcterms:W3CDTF">2012-08-26T16:00:40Z</dcterms:created>
  <dcterms:modified xsi:type="dcterms:W3CDTF">2013-10-11T01:33:17Z</dcterms:modified>
</cp:coreProperties>
</file>